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63" r:id="rId3"/>
    <p:sldId id="264" r:id="rId4"/>
    <p:sldId id="259" r:id="rId5"/>
    <p:sldId id="260" r:id="rId6"/>
    <p:sldId id="261" r:id="rId7"/>
    <p:sldId id="262" r:id="rId8"/>
  </p:sldIdLst>
  <p:sldSz cx="18288000" cy="10287000"/>
  <p:notesSz cx="6858000" cy="9144000"/>
  <p:embeddedFontLst>
    <p:embeddedFont>
      <p:font typeface="Fira Sans" panose="020B0503050000020004" pitchFamily="34" charset="0"/>
      <p:regular r:id="rId10"/>
      <p:bold r:id="rId11"/>
      <p:italic r:id="rId12"/>
      <p:boldItalic r:id="rId13"/>
    </p:embeddedFont>
    <p:embeddedFont>
      <p:font typeface="Livvic" pitchFamily="2"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jimq11ysSFI7AEjmQnVGIjbShZ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4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Gaya Medium 2 - Akse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Gaya Terang 1 - Akse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Tanpa Gaya, Tanpa Kis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ABFCF23-3B69-468F-B69F-88F6DE6A72F2}" styleName="Gaya Medium 1 - Akse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FD0F851-EC5A-4D38-B0AD-8093EC10F338}" styleName="Gaya Terang 1 - Akse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Tanpa Gaya, Kisi Tabel">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Gaya Terang 1 - Akse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3" autoAdjust="0"/>
    <p:restoredTop sz="85051" autoAdjust="0"/>
  </p:normalViewPr>
  <p:slideViewPr>
    <p:cSldViewPr snapToGrid="0">
      <p:cViewPr>
        <p:scale>
          <a:sx n="47" d="100"/>
          <a:sy n="47" d="100"/>
        </p:scale>
        <p:origin x="332" y="-5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theme" Target="theme/theme1.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785B7E-F3EC-4F70-BFF4-CE9F4EC88F0C}"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id-ID"/>
        </a:p>
      </dgm:t>
    </dgm:pt>
    <dgm:pt modelId="{B4844F25-8021-4687-BB8A-CE7800412767}">
      <dgm:prSet phldrT="[Teks]" phldr="0"/>
      <dgm:spPr>
        <a:ln>
          <a:solidFill>
            <a:schemeClr val="tx1"/>
          </a:solidFill>
        </a:ln>
      </dgm:spPr>
      <dgm:t>
        <a:bodyPr/>
        <a:lstStyle/>
        <a:p>
          <a:r>
            <a:rPr lang="id-ID" b="1" dirty="0"/>
            <a:t>ANALISIS KORELASIONAL </a:t>
          </a:r>
        </a:p>
      </dgm:t>
    </dgm:pt>
    <dgm:pt modelId="{CC6D3A8F-BA3D-4703-88CA-5448E2F81D1E}" type="parTrans" cxnId="{732EE655-3C25-4D18-A46D-250DBADD2786}">
      <dgm:prSet/>
      <dgm:spPr/>
      <dgm:t>
        <a:bodyPr/>
        <a:lstStyle/>
        <a:p>
          <a:endParaRPr lang="id-ID"/>
        </a:p>
      </dgm:t>
    </dgm:pt>
    <dgm:pt modelId="{91C4252B-AA9D-44CF-91AD-5599D3D97578}" type="sibTrans" cxnId="{732EE655-3C25-4D18-A46D-250DBADD2786}">
      <dgm:prSet/>
      <dgm:spPr/>
      <dgm:t>
        <a:bodyPr/>
        <a:lstStyle/>
        <a:p>
          <a:endParaRPr lang="id-ID"/>
        </a:p>
      </dgm:t>
    </dgm:pt>
    <dgm:pt modelId="{11571D69-D5C3-4D8A-8D3A-AED33E99CF09}">
      <dgm:prSet phldrT="[Teks]" phldr="0"/>
      <dgm:spPr>
        <a:solidFill>
          <a:schemeClr val="bg2">
            <a:lumMod val="20000"/>
            <a:lumOff val="80000"/>
          </a:schemeClr>
        </a:solidFill>
        <a:ln>
          <a:solidFill>
            <a:schemeClr val="tx1"/>
          </a:solidFill>
        </a:ln>
      </dgm:spPr>
      <dgm:t>
        <a:bodyPr/>
        <a:lstStyle/>
        <a:p>
          <a:r>
            <a:rPr lang="id-ID" b="1" dirty="0">
              <a:solidFill>
                <a:schemeClr val="tx1"/>
              </a:solidFill>
            </a:rPr>
            <a:t>MOTIVASI BELAJAR (Y)</a:t>
          </a:r>
        </a:p>
      </dgm:t>
    </dgm:pt>
    <dgm:pt modelId="{5FD43C4A-A90E-4563-B5BA-F45EC2246215}" type="parTrans" cxnId="{BE493827-3491-4C0C-BED4-F6EF80F58BE8}">
      <dgm:prSet/>
      <dgm:spPr/>
      <dgm:t>
        <a:bodyPr/>
        <a:lstStyle/>
        <a:p>
          <a:endParaRPr lang="id-ID"/>
        </a:p>
      </dgm:t>
    </dgm:pt>
    <dgm:pt modelId="{278EBC83-C07A-44C6-9DBB-9F3CFD03D35C}" type="sibTrans" cxnId="{BE493827-3491-4C0C-BED4-F6EF80F58BE8}">
      <dgm:prSet/>
      <dgm:spPr/>
      <dgm:t>
        <a:bodyPr/>
        <a:lstStyle/>
        <a:p>
          <a:endParaRPr lang="id-ID"/>
        </a:p>
      </dgm:t>
    </dgm:pt>
    <dgm:pt modelId="{9D24CA60-2B60-4EC7-A282-BBC40665880B}">
      <dgm:prSet phldrT="[Teks]" phldr="0"/>
      <dgm:spPr>
        <a:solidFill>
          <a:schemeClr val="bg2">
            <a:lumMod val="20000"/>
            <a:lumOff val="80000"/>
          </a:schemeClr>
        </a:solidFill>
        <a:ln>
          <a:solidFill>
            <a:schemeClr val="tx1"/>
          </a:solidFill>
        </a:ln>
      </dgm:spPr>
      <dgm:t>
        <a:bodyPr/>
        <a:lstStyle/>
        <a:p>
          <a:r>
            <a:rPr lang="id-ID" b="1" dirty="0">
              <a:solidFill>
                <a:schemeClr val="tx1"/>
              </a:solidFill>
            </a:rPr>
            <a:t>KECEMASAN (X) </a:t>
          </a:r>
        </a:p>
      </dgm:t>
    </dgm:pt>
    <dgm:pt modelId="{AAE1B1D3-8A50-4973-A140-781765340B3C}" type="parTrans" cxnId="{5ACF348E-685C-493D-85D8-BEEA46972E83}">
      <dgm:prSet/>
      <dgm:spPr/>
      <dgm:t>
        <a:bodyPr/>
        <a:lstStyle/>
        <a:p>
          <a:endParaRPr lang="id-ID"/>
        </a:p>
      </dgm:t>
    </dgm:pt>
    <dgm:pt modelId="{01607524-C2D4-45B2-B506-593369A23B36}" type="sibTrans" cxnId="{5ACF348E-685C-493D-85D8-BEEA46972E83}">
      <dgm:prSet/>
      <dgm:spPr/>
      <dgm:t>
        <a:bodyPr/>
        <a:lstStyle/>
        <a:p>
          <a:endParaRPr lang="id-ID"/>
        </a:p>
      </dgm:t>
    </dgm:pt>
    <dgm:pt modelId="{05359E9E-45FA-44B8-98BD-2D1F5BBC60F7}" type="pres">
      <dgm:prSet presAssocID="{57785B7E-F3EC-4F70-BFF4-CE9F4EC88F0C}" presName="Name0" presStyleCnt="0">
        <dgm:presLayoutVars>
          <dgm:dir/>
          <dgm:resizeHandles val="exact"/>
        </dgm:presLayoutVars>
      </dgm:prSet>
      <dgm:spPr/>
    </dgm:pt>
    <dgm:pt modelId="{706F2927-CFBD-44B7-90EC-D8C8E457C877}" type="pres">
      <dgm:prSet presAssocID="{9D24CA60-2B60-4EC7-A282-BBC40665880B}" presName="node" presStyleLbl="node1" presStyleIdx="0" presStyleCnt="3">
        <dgm:presLayoutVars>
          <dgm:bulletEnabled val="1"/>
        </dgm:presLayoutVars>
      </dgm:prSet>
      <dgm:spPr/>
    </dgm:pt>
    <dgm:pt modelId="{4951900B-2B38-4B03-AEC4-43F5984774B8}" type="pres">
      <dgm:prSet presAssocID="{01607524-C2D4-45B2-B506-593369A23B36}" presName="sibTrans" presStyleLbl="sibTrans2D1" presStyleIdx="0" presStyleCnt="2"/>
      <dgm:spPr/>
    </dgm:pt>
    <dgm:pt modelId="{88C3AC93-3BE3-45B8-96A4-FD92DB708843}" type="pres">
      <dgm:prSet presAssocID="{01607524-C2D4-45B2-B506-593369A23B36}" presName="connectorText" presStyleLbl="sibTrans2D1" presStyleIdx="0" presStyleCnt="2"/>
      <dgm:spPr/>
    </dgm:pt>
    <dgm:pt modelId="{4606E422-18F6-496C-8977-92EF85BB2A54}" type="pres">
      <dgm:prSet presAssocID="{B4844F25-8021-4687-BB8A-CE7800412767}" presName="node" presStyleLbl="node1" presStyleIdx="1" presStyleCnt="3">
        <dgm:presLayoutVars>
          <dgm:bulletEnabled val="1"/>
        </dgm:presLayoutVars>
      </dgm:prSet>
      <dgm:spPr/>
    </dgm:pt>
    <dgm:pt modelId="{2CDE6C50-0B9A-4590-98DB-32BDDE0433F5}" type="pres">
      <dgm:prSet presAssocID="{91C4252B-AA9D-44CF-91AD-5599D3D97578}" presName="sibTrans" presStyleLbl="sibTrans2D1" presStyleIdx="1" presStyleCnt="2"/>
      <dgm:spPr/>
    </dgm:pt>
    <dgm:pt modelId="{840F5007-51B9-4070-A9D2-84982E5114BE}" type="pres">
      <dgm:prSet presAssocID="{91C4252B-AA9D-44CF-91AD-5599D3D97578}" presName="connectorText" presStyleLbl="sibTrans2D1" presStyleIdx="1" presStyleCnt="2"/>
      <dgm:spPr/>
    </dgm:pt>
    <dgm:pt modelId="{C9606F11-3D0F-4220-9B55-EE6FE87B2F4D}" type="pres">
      <dgm:prSet presAssocID="{11571D69-D5C3-4D8A-8D3A-AED33E99CF09}" presName="node" presStyleLbl="node1" presStyleIdx="2" presStyleCnt="3">
        <dgm:presLayoutVars>
          <dgm:bulletEnabled val="1"/>
        </dgm:presLayoutVars>
      </dgm:prSet>
      <dgm:spPr/>
    </dgm:pt>
  </dgm:ptLst>
  <dgm:cxnLst>
    <dgm:cxn modelId="{08D72301-F83C-4F29-93FD-217B3D866C54}" type="presOf" srcId="{B4844F25-8021-4687-BB8A-CE7800412767}" destId="{4606E422-18F6-496C-8977-92EF85BB2A54}" srcOrd="0" destOrd="0" presId="urn:microsoft.com/office/officeart/2005/8/layout/process1"/>
    <dgm:cxn modelId="{6D497123-DBD7-4CD1-9FDE-AA5626FA359E}" type="presOf" srcId="{11571D69-D5C3-4D8A-8D3A-AED33E99CF09}" destId="{C9606F11-3D0F-4220-9B55-EE6FE87B2F4D}" srcOrd="0" destOrd="0" presId="urn:microsoft.com/office/officeart/2005/8/layout/process1"/>
    <dgm:cxn modelId="{587A1224-1D42-4A64-86C3-0206A0811F71}" type="presOf" srcId="{01607524-C2D4-45B2-B506-593369A23B36}" destId="{4951900B-2B38-4B03-AEC4-43F5984774B8}" srcOrd="0" destOrd="0" presId="urn:microsoft.com/office/officeart/2005/8/layout/process1"/>
    <dgm:cxn modelId="{BE493827-3491-4C0C-BED4-F6EF80F58BE8}" srcId="{57785B7E-F3EC-4F70-BFF4-CE9F4EC88F0C}" destId="{11571D69-D5C3-4D8A-8D3A-AED33E99CF09}" srcOrd="2" destOrd="0" parTransId="{5FD43C4A-A90E-4563-B5BA-F45EC2246215}" sibTransId="{278EBC83-C07A-44C6-9DBB-9F3CFD03D35C}"/>
    <dgm:cxn modelId="{A0AA9A61-C644-4FDE-979D-7AFC017BD2B7}" type="presOf" srcId="{91C4252B-AA9D-44CF-91AD-5599D3D97578}" destId="{840F5007-51B9-4070-A9D2-84982E5114BE}" srcOrd="1" destOrd="0" presId="urn:microsoft.com/office/officeart/2005/8/layout/process1"/>
    <dgm:cxn modelId="{88DDAB65-F384-4026-8A2E-65DDF34B21C8}" type="presOf" srcId="{91C4252B-AA9D-44CF-91AD-5599D3D97578}" destId="{2CDE6C50-0B9A-4590-98DB-32BDDE0433F5}" srcOrd="0" destOrd="0" presId="urn:microsoft.com/office/officeart/2005/8/layout/process1"/>
    <dgm:cxn modelId="{732EE655-3C25-4D18-A46D-250DBADD2786}" srcId="{57785B7E-F3EC-4F70-BFF4-CE9F4EC88F0C}" destId="{B4844F25-8021-4687-BB8A-CE7800412767}" srcOrd="1" destOrd="0" parTransId="{CC6D3A8F-BA3D-4703-88CA-5448E2F81D1E}" sibTransId="{91C4252B-AA9D-44CF-91AD-5599D3D97578}"/>
    <dgm:cxn modelId="{5ACF348E-685C-493D-85D8-BEEA46972E83}" srcId="{57785B7E-F3EC-4F70-BFF4-CE9F4EC88F0C}" destId="{9D24CA60-2B60-4EC7-A282-BBC40665880B}" srcOrd="0" destOrd="0" parTransId="{AAE1B1D3-8A50-4973-A140-781765340B3C}" sibTransId="{01607524-C2D4-45B2-B506-593369A23B36}"/>
    <dgm:cxn modelId="{A4DCA7B0-B9E4-4BCE-9E09-E9294830202F}" type="presOf" srcId="{57785B7E-F3EC-4F70-BFF4-CE9F4EC88F0C}" destId="{05359E9E-45FA-44B8-98BD-2D1F5BBC60F7}" srcOrd="0" destOrd="0" presId="urn:microsoft.com/office/officeart/2005/8/layout/process1"/>
    <dgm:cxn modelId="{CCB943B4-043F-4728-8811-F7A4EB45FBEA}" type="presOf" srcId="{9D24CA60-2B60-4EC7-A282-BBC40665880B}" destId="{706F2927-CFBD-44B7-90EC-D8C8E457C877}" srcOrd="0" destOrd="0" presId="urn:microsoft.com/office/officeart/2005/8/layout/process1"/>
    <dgm:cxn modelId="{A13684E0-5A7B-4411-B5CF-75CC98B1896F}" type="presOf" srcId="{01607524-C2D4-45B2-B506-593369A23B36}" destId="{88C3AC93-3BE3-45B8-96A4-FD92DB708843}" srcOrd="1" destOrd="0" presId="urn:microsoft.com/office/officeart/2005/8/layout/process1"/>
    <dgm:cxn modelId="{C59C0575-36ED-4B4A-9140-01E07B16DC3D}" type="presParOf" srcId="{05359E9E-45FA-44B8-98BD-2D1F5BBC60F7}" destId="{706F2927-CFBD-44B7-90EC-D8C8E457C877}" srcOrd="0" destOrd="0" presId="urn:microsoft.com/office/officeart/2005/8/layout/process1"/>
    <dgm:cxn modelId="{FAD47C27-2269-4127-8E9E-70E2ACFE95EB}" type="presParOf" srcId="{05359E9E-45FA-44B8-98BD-2D1F5BBC60F7}" destId="{4951900B-2B38-4B03-AEC4-43F5984774B8}" srcOrd="1" destOrd="0" presId="urn:microsoft.com/office/officeart/2005/8/layout/process1"/>
    <dgm:cxn modelId="{3267A66F-0081-4121-A331-1E982DBBBE26}" type="presParOf" srcId="{4951900B-2B38-4B03-AEC4-43F5984774B8}" destId="{88C3AC93-3BE3-45B8-96A4-FD92DB708843}" srcOrd="0" destOrd="0" presId="urn:microsoft.com/office/officeart/2005/8/layout/process1"/>
    <dgm:cxn modelId="{052B0B0D-481C-40A2-9DC9-309DF9B7E45E}" type="presParOf" srcId="{05359E9E-45FA-44B8-98BD-2D1F5BBC60F7}" destId="{4606E422-18F6-496C-8977-92EF85BB2A54}" srcOrd="2" destOrd="0" presId="urn:microsoft.com/office/officeart/2005/8/layout/process1"/>
    <dgm:cxn modelId="{073173D8-B17B-46F0-B915-0FF25F32EF54}" type="presParOf" srcId="{05359E9E-45FA-44B8-98BD-2D1F5BBC60F7}" destId="{2CDE6C50-0B9A-4590-98DB-32BDDE0433F5}" srcOrd="3" destOrd="0" presId="urn:microsoft.com/office/officeart/2005/8/layout/process1"/>
    <dgm:cxn modelId="{89A2485B-5BC6-4B19-B0E0-B43DE0001287}" type="presParOf" srcId="{2CDE6C50-0B9A-4590-98DB-32BDDE0433F5}" destId="{840F5007-51B9-4070-A9D2-84982E5114BE}" srcOrd="0" destOrd="0" presId="urn:microsoft.com/office/officeart/2005/8/layout/process1"/>
    <dgm:cxn modelId="{1056D794-95E4-4B17-AB9B-F6754AFAD90E}" type="presParOf" srcId="{05359E9E-45FA-44B8-98BD-2D1F5BBC60F7}" destId="{C9606F11-3D0F-4220-9B55-EE6FE87B2F4D}"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D32D15-2BEF-487D-9953-F64F5B8636C8}" type="doc">
      <dgm:prSet loTypeId="urn:microsoft.com/office/officeart/2024/layout/BulletTimelineInverted" loCatId="timeline" qsTypeId="urn:microsoft.com/office/officeart/2005/8/quickstyle/simple1" qsCatId="simple" csTypeId="urn:microsoft.com/office/officeart/2005/8/colors/accent1_2" csCatId="accent1" phldr="1"/>
      <dgm:spPr/>
      <dgm:t>
        <a:bodyPr/>
        <a:lstStyle/>
        <a:p>
          <a:endParaRPr lang="id-ID"/>
        </a:p>
      </dgm:t>
    </dgm:pt>
    <dgm:pt modelId="{9B25588D-6BC4-4646-9A06-00C85C8E0B10}">
      <dgm:prSet phldrT="[Teks]" phldr="0" custT="1"/>
      <dgm:spPr/>
      <dgm:t>
        <a:bodyPr/>
        <a:lstStyle/>
        <a:p>
          <a:pPr>
            <a:defRPr b="1"/>
          </a:pPr>
          <a:r>
            <a:rPr lang="id-ID" sz="1200" dirty="0"/>
            <a:t>1. </a:t>
          </a:r>
          <a:r>
            <a:rPr lang="id-ID" sz="1400" dirty="0" err="1"/>
            <a:t>Preparation</a:t>
          </a:r>
          <a:endParaRPr lang="id-ID" sz="1200" dirty="0"/>
        </a:p>
      </dgm:t>
    </dgm:pt>
    <dgm:pt modelId="{2D2AA336-A8D6-4284-BB18-BEF7E347B176}" type="parTrans" cxnId="{6435FD70-4D63-4779-839D-523C1AAF5160}">
      <dgm:prSet/>
      <dgm:spPr/>
      <dgm:t>
        <a:bodyPr/>
        <a:lstStyle/>
        <a:p>
          <a:endParaRPr lang="id-ID"/>
        </a:p>
      </dgm:t>
    </dgm:pt>
    <dgm:pt modelId="{33EC2D0F-CA37-4CDD-887D-FB5C5A8C5D73}" type="sibTrans" cxnId="{6435FD70-4D63-4779-839D-523C1AAF5160}">
      <dgm:prSet/>
      <dgm:spPr/>
      <dgm:t>
        <a:bodyPr/>
        <a:lstStyle/>
        <a:p>
          <a:endParaRPr lang="id-ID"/>
        </a:p>
      </dgm:t>
    </dgm:pt>
    <dgm:pt modelId="{D2A16CF2-2257-4BCE-8D16-07CCAB6CEE0F}">
      <dgm:prSet phldrT="[Teks]" phldr="0"/>
      <dgm:spPr/>
      <dgm:t>
        <a:bodyPr/>
        <a:lstStyle/>
        <a:p>
          <a:r>
            <a:rPr lang="id-ID" dirty="0" err="1"/>
            <a:t>Identification</a:t>
          </a:r>
          <a:r>
            <a:rPr lang="id-ID" dirty="0"/>
            <a:t> </a:t>
          </a:r>
          <a:r>
            <a:rPr lang="id-ID" dirty="0" err="1"/>
            <a:t>of</a:t>
          </a:r>
          <a:r>
            <a:rPr lang="id-ID" dirty="0"/>
            <a:t> </a:t>
          </a:r>
          <a:r>
            <a:rPr lang="id-ID" dirty="0" err="1"/>
            <a:t>problems</a:t>
          </a:r>
          <a:r>
            <a:rPr lang="id-ID" dirty="0"/>
            <a:t>, </a:t>
          </a:r>
          <a:r>
            <a:rPr lang="id-ID" dirty="0" err="1"/>
            <a:t>studies</a:t>
          </a:r>
          <a:r>
            <a:rPr lang="id-ID" dirty="0"/>
            <a:t>.</a:t>
          </a:r>
        </a:p>
      </dgm:t>
    </dgm:pt>
    <dgm:pt modelId="{48935C2F-FEEC-4398-A174-59DED84111FE}" type="parTrans" cxnId="{F136A295-C550-4BFE-BE8C-FF71CAA58C97}">
      <dgm:prSet/>
      <dgm:spPr/>
      <dgm:t>
        <a:bodyPr/>
        <a:lstStyle/>
        <a:p>
          <a:endParaRPr lang="id-ID"/>
        </a:p>
      </dgm:t>
    </dgm:pt>
    <dgm:pt modelId="{B306FAD9-CBB9-45E0-A109-824241037743}" type="sibTrans" cxnId="{F136A295-C550-4BFE-BE8C-FF71CAA58C97}">
      <dgm:prSet/>
      <dgm:spPr/>
      <dgm:t>
        <a:bodyPr/>
        <a:lstStyle/>
        <a:p>
          <a:endParaRPr lang="id-ID"/>
        </a:p>
      </dgm:t>
    </dgm:pt>
    <dgm:pt modelId="{2D7CFCEA-6604-4497-8DC0-46C0D527BD0D}">
      <dgm:prSet phldrT="[Teks]" phldr="0"/>
      <dgm:spPr/>
      <dgm:t>
        <a:bodyPr/>
        <a:lstStyle/>
        <a:p>
          <a:pPr>
            <a:defRPr b="1"/>
          </a:pPr>
          <a:r>
            <a:rPr lang="id-ID" dirty="0"/>
            <a:t>2. </a:t>
          </a:r>
          <a:r>
            <a:rPr lang="id-ID" dirty="0" err="1"/>
            <a:t>Licensing</a:t>
          </a:r>
          <a:endParaRPr lang="id-ID" dirty="0"/>
        </a:p>
      </dgm:t>
    </dgm:pt>
    <dgm:pt modelId="{5177FDD6-2BAE-42C0-A626-D965AE6F4C28}" type="parTrans" cxnId="{E945D827-0BEB-4B53-A64D-B3EE9A404DDB}">
      <dgm:prSet/>
      <dgm:spPr/>
      <dgm:t>
        <a:bodyPr/>
        <a:lstStyle/>
        <a:p>
          <a:endParaRPr lang="id-ID"/>
        </a:p>
      </dgm:t>
    </dgm:pt>
    <dgm:pt modelId="{09A3144B-0440-42A0-8372-881996A3927D}" type="sibTrans" cxnId="{E945D827-0BEB-4B53-A64D-B3EE9A404DDB}">
      <dgm:prSet/>
      <dgm:spPr/>
      <dgm:t>
        <a:bodyPr/>
        <a:lstStyle/>
        <a:p>
          <a:endParaRPr lang="id-ID"/>
        </a:p>
      </dgm:t>
    </dgm:pt>
    <dgm:pt modelId="{0C3C3CFF-BA76-499E-8D82-951EE0897C08}">
      <dgm:prSet phldrT="[Teks]" phldr="0"/>
      <dgm:spPr/>
      <dgm:t>
        <a:bodyPr/>
        <a:lstStyle/>
        <a:p>
          <a:r>
            <a:rPr lang="en-US" dirty="0"/>
            <a:t>Taking care of research permits</a:t>
          </a:r>
          <a:endParaRPr lang="id-ID" dirty="0"/>
        </a:p>
      </dgm:t>
    </dgm:pt>
    <dgm:pt modelId="{D1B6070F-84D7-4FED-939B-8115C472CD43}" type="parTrans" cxnId="{CFFB083E-0363-413F-8DF8-F74E95B9CF06}">
      <dgm:prSet/>
      <dgm:spPr/>
      <dgm:t>
        <a:bodyPr/>
        <a:lstStyle/>
        <a:p>
          <a:endParaRPr lang="id-ID"/>
        </a:p>
      </dgm:t>
    </dgm:pt>
    <dgm:pt modelId="{D91D37EE-8834-479C-A47F-25AAF1E5A26A}" type="sibTrans" cxnId="{CFFB083E-0363-413F-8DF8-F74E95B9CF06}">
      <dgm:prSet/>
      <dgm:spPr/>
      <dgm:t>
        <a:bodyPr/>
        <a:lstStyle/>
        <a:p>
          <a:endParaRPr lang="id-ID"/>
        </a:p>
      </dgm:t>
    </dgm:pt>
    <dgm:pt modelId="{4A6600B9-BF6A-40D1-9DC1-A8EA94E1FF22}">
      <dgm:prSet phldrT="[Teks]" phldr="0"/>
      <dgm:spPr/>
      <dgm:t>
        <a:bodyPr/>
        <a:lstStyle/>
        <a:p>
          <a:pPr>
            <a:defRPr b="1"/>
          </a:pPr>
          <a:r>
            <a:rPr lang="id-ID" dirty="0"/>
            <a:t>3. </a:t>
          </a:r>
          <a:r>
            <a:rPr lang="id-ID" dirty="0" err="1"/>
            <a:t>Distribution</a:t>
          </a:r>
          <a:r>
            <a:rPr lang="id-ID" dirty="0"/>
            <a:t> </a:t>
          </a:r>
          <a:r>
            <a:rPr lang="id-ID" dirty="0" err="1"/>
            <a:t>of</a:t>
          </a:r>
          <a:r>
            <a:rPr lang="id-ID" dirty="0"/>
            <a:t> </a:t>
          </a:r>
          <a:r>
            <a:rPr lang="id-ID" dirty="0" err="1"/>
            <a:t>Questionnaires</a:t>
          </a:r>
          <a:endParaRPr lang="id-ID" dirty="0"/>
        </a:p>
      </dgm:t>
    </dgm:pt>
    <dgm:pt modelId="{11ABD184-C417-4747-9DD3-7D571D7BBD57}" type="parTrans" cxnId="{CEC67D34-BE17-4239-9758-A1EFA4E41A86}">
      <dgm:prSet/>
      <dgm:spPr/>
      <dgm:t>
        <a:bodyPr/>
        <a:lstStyle/>
        <a:p>
          <a:endParaRPr lang="id-ID"/>
        </a:p>
      </dgm:t>
    </dgm:pt>
    <dgm:pt modelId="{6725EA08-15EA-4A55-A06A-4BDF15A4BEA7}" type="sibTrans" cxnId="{CEC67D34-BE17-4239-9758-A1EFA4E41A86}">
      <dgm:prSet/>
      <dgm:spPr/>
      <dgm:t>
        <a:bodyPr/>
        <a:lstStyle/>
        <a:p>
          <a:endParaRPr lang="id-ID"/>
        </a:p>
      </dgm:t>
    </dgm:pt>
    <dgm:pt modelId="{352F8C2A-997D-4260-9F7F-A2AA51BE6307}">
      <dgm:prSet phldrT="[Teks]" phldr="0"/>
      <dgm:spPr/>
      <dgm:t>
        <a:bodyPr/>
        <a:lstStyle/>
        <a:p>
          <a:r>
            <a:rPr lang="id-ID" dirty="0" err="1"/>
            <a:t>Questionnaire</a:t>
          </a:r>
          <a:r>
            <a:rPr lang="id-ID" dirty="0"/>
            <a:t> </a:t>
          </a:r>
          <a:r>
            <a:rPr lang="id-ID" dirty="0" err="1"/>
            <a:t>Distribution</a:t>
          </a:r>
          <a:endParaRPr lang="id-ID" dirty="0"/>
        </a:p>
      </dgm:t>
    </dgm:pt>
    <dgm:pt modelId="{AEB8BB06-BDB3-4712-BE15-2A7B98668129}" type="parTrans" cxnId="{876C251C-22F0-495D-B122-03045DFBCC39}">
      <dgm:prSet/>
      <dgm:spPr/>
      <dgm:t>
        <a:bodyPr/>
        <a:lstStyle/>
        <a:p>
          <a:endParaRPr lang="id-ID"/>
        </a:p>
      </dgm:t>
    </dgm:pt>
    <dgm:pt modelId="{17BF6D13-BA1A-432E-BC28-EFBF9543A7BF}" type="sibTrans" cxnId="{876C251C-22F0-495D-B122-03045DFBCC39}">
      <dgm:prSet/>
      <dgm:spPr/>
      <dgm:t>
        <a:bodyPr/>
        <a:lstStyle/>
        <a:p>
          <a:endParaRPr lang="id-ID"/>
        </a:p>
      </dgm:t>
    </dgm:pt>
    <dgm:pt modelId="{6489AA21-DA70-49BC-9B01-BB257D2A8120}">
      <dgm:prSet phldrT="[Teks]" phldr="0"/>
      <dgm:spPr/>
      <dgm:t>
        <a:bodyPr/>
        <a:lstStyle/>
        <a:p>
          <a:pPr>
            <a:defRPr b="1"/>
          </a:pPr>
          <a:r>
            <a:rPr lang="id-ID" dirty="0"/>
            <a:t>4. Data </a:t>
          </a:r>
          <a:r>
            <a:rPr lang="id-ID" dirty="0" err="1"/>
            <a:t>Processing</a:t>
          </a:r>
          <a:endParaRPr lang="id-ID" dirty="0"/>
        </a:p>
      </dgm:t>
    </dgm:pt>
    <dgm:pt modelId="{EF3327FD-01B7-4AA0-9C5A-B140CD9F3559}" type="parTrans" cxnId="{DDDAC932-3C6B-4DF4-987F-09811FCD88D8}">
      <dgm:prSet/>
      <dgm:spPr/>
      <dgm:t>
        <a:bodyPr/>
        <a:lstStyle/>
        <a:p>
          <a:endParaRPr lang="id-ID"/>
        </a:p>
      </dgm:t>
    </dgm:pt>
    <dgm:pt modelId="{E9FDD828-95A8-4A25-8F4A-14101B1F65FF}" type="sibTrans" cxnId="{DDDAC932-3C6B-4DF4-987F-09811FCD88D8}">
      <dgm:prSet/>
      <dgm:spPr/>
      <dgm:t>
        <a:bodyPr/>
        <a:lstStyle/>
        <a:p>
          <a:endParaRPr lang="id-ID"/>
        </a:p>
      </dgm:t>
    </dgm:pt>
    <dgm:pt modelId="{E19F1E4A-02CD-466E-8639-EDAD426118D1}">
      <dgm:prSet phldrT="[Teks]" phldr="0"/>
      <dgm:spPr/>
      <dgm:t>
        <a:bodyPr/>
        <a:lstStyle/>
        <a:p>
          <a:r>
            <a:rPr lang="id-ID" dirty="0" err="1"/>
            <a:t>Perform</a:t>
          </a:r>
          <a:r>
            <a:rPr lang="id-ID" dirty="0"/>
            <a:t> data </a:t>
          </a:r>
          <a:r>
            <a:rPr lang="id-ID" dirty="0" err="1"/>
            <a:t>processing</a:t>
          </a:r>
          <a:endParaRPr lang="id-ID" dirty="0"/>
        </a:p>
      </dgm:t>
    </dgm:pt>
    <dgm:pt modelId="{733ECE1F-1CE0-4347-84C8-98A44BAC4D3A}" type="parTrans" cxnId="{86D60649-615D-497A-A642-63014DED1003}">
      <dgm:prSet/>
      <dgm:spPr/>
      <dgm:t>
        <a:bodyPr/>
        <a:lstStyle/>
        <a:p>
          <a:endParaRPr lang="id-ID"/>
        </a:p>
      </dgm:t>
    </dgm:pt>
    <dgm:pt modelId="{CD7D6120-34CB-44B6-9DB2-1D6D81351BEC}" type="sibTrans" cxnId="{86D60649-615D-497A-A642-63014DED1003}">
      <dgm:prSet/>
      <dgm:spPr/>
      <dgm:t>
        <a:bodyPr/>
        <a:lstStyle/>
        <a:p>
          <a:endParaRPr lang="id-ID"/>
        </a:p>
      </dgm:t>
    </dgm:pt>
    <dgm:pt modelId="{F310F06A-D0E4-4B14-93CC-4EB42AF729DF}">
      <dgm:prSet phldrT="[Teks]" phldr="0"/>
      <dgm:spPr/>
      <dgm:t>
        <a:bodyPr/>
        <a:lstStyle/>
        <a:p>
          <a:pPr>
            <a:defRPr b="1"/>
          </a:pPr>
          <a:r>
            <a:rPr lang="id-ID" dirty="0"/>
            <a:t>5. </a:t>
          </a:r>
          <a:r>
            <a:rPr lang="id-ID" dirty="0" err="1"/>
            <a:t>Drawing</a:t>
          </a:r>
          <a:r>
            <a:rPr lang="id-ID" dirty="0"/>
            <a:t> </a:t>
          </a:r>
          <a:r>
            <a:rPr lang="id-ID" dirty="0" err="1"/>
            <a:t>Conclusions</a:t>
          </a:r>
          <a:endParaRPr lang="id-ID" dirty="0"/>
        </a:p>
      </dgm:t>
    </dgm:pt>
    <dgm:pt modelId="{EB5D993B-2CFD-4511-BA9E-DEE27D80E61A}" type="parTrans" cxnId="{11FE6459-579C-477B-9650-032BCF7B400E}">
      <dgm:prSet/>
      <dgm:spPr/>
      <dgm:t>
        <a:bodyPr/>
        <a:lstStyle/>
        <a:p>
          <a:endParaRPr lang="id-ID"/>
        </a:p>
      </dgm:t>
    </dgm:pt>
    <dgm:pt modelId="{D9E10641-05E4-4219-A949-7C4A911182B6}" type="sibTrans" cxnId="{11FE6459-579C-477B-9650-032BCF7B400E}">
      <dgm:prSet/>
      <dgm:spPr/>
      <dgm:t>
        <a:bodyPr/>
        <a:lstStyle/>
        <a:p>
          <a:endParaRPr lang="id-ID"/>
        </a:p>
      </dgm:t>
    </dgm:pt>
    <dgm:pt modelId="{2B7C9D9B-DF87-4714-BBB2-1999C795240E}">
      <dgm:prSet phldrT="[Teks]" phldr="0"/>
      <dgm:spPr/>
      <dgm:t>
        <a:bodyPr/>
        <a:lstStyle/>
        <a:p>
          <a:r>
            <a:rPr lang="id-ID" dirty="0" err="1"/>
            <a:t>Draw</a:t>
          </a:r>
          <a:r>
            <a:rPr lang="id-ID" dirty="0"/>
            <a:t> </a:t>
          </a:r>
          <a:r>
            <a:rPr lang="id-ID" dirty="0" err="1"/>
            <a:t>conclusions</a:t>
          </a:r>
          <a:r>
            <a:rPr lang="id-ID" dirty="0"/>
            <a:t> and </a:t>
          </a:r>
          <a:r>
            <a:rPr lang="id-ID" dirty="0" err="1"/>
            <a:t>recommendations</a:t>
          </a:r>
          <a:endParaRPr lang="id-ID" dirty="0"/>
        </a:p>
      </dgm:t>
    </dgm:pt>
    <dgm:pt modelId="{9FF9AB72-08CC-41CF-8F0D-978E1C2DB26A}" type="parTrans" cxnId="{4CDB048E-0AA2-4B13-B16B-83EF40CB333C}">
      <dgm:prSet/>
      <dgm:spPr/>
      <dgm:t>
        <a:bodyPr/>
        <a:lstStyle/>
        <a:p>
          <a:endParaRPr lang="id-ID"/>
        </a:p>
      </dgm:t>
    </dgm:pt>
    <dgm:pt modelId="{ECC9A427-2F0F-4302-ABA3-74F40AB737AE}" type="sibTrans" cxnId="{4CDB048E-0AA2-4B13-B16B-83EF40CB333C}">
      <dgm:prSet/>
      <dgm:spPr/>
      <dgm:t>
        <a:bodyPr/>
        <a:lstStyle/>
        <a:p>
          <a:endParaRPr lang="id-ID"/>
        </a:p>
      </dgm:t>
    </dgm:pt>
    <dgm:pt modelId="{257CF721-E3AF-46AD-840E-5A43E39BAB52}">
      <dgm:prSet phldrT="[Teks]" phldr="0"/>
      <dgm:spPr/>
      <dgm:t>
        <a:bodyPr/>
        <a:lstStyle/>
        <a:p>
          <a:pPr>
            <a:defRPr b="1"/>
          </a:pPr>
          <a:endParaRPr lang="id-ID" dirty="0"/>
        </a:p>
      </dgm:t>
    </dgm:pt>
    <dgm:pt modelId="{CE3FB369-1350-4E38-8D8A-95366EC85EB9}" type="parTrans" cxnId="{36AFE57B-78B5-4493-AC97-D207C5C10440}">
      <dgm:prSet/>
      <dgm:spPr/>
      <dgm:t>
        <a:bodyPr/>
        <a:lstStyle/>
        <a:p>
          <a:endParaRPr lang="id-ID"/>
        </a:p>
      </dgm:t>
    </dgm:pt>
    <dgm:pt modelId="{3F3ED9DB-BA6E-4CD8-9ED7-98C397431E24}" type="sibTrans" cxnId="{36AFE57B-78B5-4493-AC97-D207C5C10440}">
      <dgm:prSet/>
      <dgm:spPr/>
      <dgm:t>
        <a:bodyPr/>
        <a:lstStyle/>
        <a:p>
          <a:endParaRPr lang="id-ID"/>
        </a:p>
      </dgm:t>
    </dgm:pt>
    <dgm:pt modelId="{E99F2951-0A4A-4FA8-A3F5-0DFBC463C274}" type="pres">
      <dgm:prSet presAssocID="{9FD32D15-2BEF-487D-9953-F64F5B8636C8}" presName="root" presStyleCnt="0">
        <dgm:presLayoutVars>
          <dgm:dir/>
          <dgm:animLvl val="lvl"/>
        </dgm:presLayoutVars>
      </dgm:prSet>
      <dgm:spPr/>
    </dgm:pt>
    <dgm:pt modelId="{85AABD27-950F-47B0-93D6-F1BAB2765A77}" type="pres">
      <dgm:prSet presAssocID="{9FD32D15-2BEF-487D-9953-F64F5B8636C8}" presName="divider" presStyleCnt="0"/>
      <dgm:spPr/>
    </dgm:pt>
    <dgm:pt modelId="{BB6FB34A-95BF-4809-9F04-728E43B418B7}" type="pres">
      <dgm:prSet presAssocID="{9FD32D15-2BEF-487D-9953-F64F5B8636C8}" presName="rectBar" presStyleLbl="dkBgShp" presStyleIdx="0" presStyleCnt="8"/>
      <dgm:spPr>
        <a:gradFill rotWithShape="0">
          <a:gsLst>
            <a:gs pos="0">
              <a:schemeClr val="accent1">
                <a:tint val="76000"/>
              </a:schemeClr>
            </a:gs>
            <a:gs pos="100000">
              <a:schemeClr val="accent1">
                <a:tint val="76000"/>
              </a:schemeClr>
            </a:gs>
          </a:gsLst>
          <a:lin ang="0" scaled="0"/>
        </a:gradFill>
        <a:ln>
          <a:noFill/>
        </a:ln>
        <a:effectLst/>
      </dgm:spPr>
    </dgm:pt>
    <dgm:pt modelId="{E3755394-028B-46F8-B8C1-6335C67C2C3A}" type="pres">
      <dgm:prSet presAssocID="{9FD32D15-2BEF-487D-9953-F64F5B8636C8}" presName="chevronArrow" presStyleLbl="dkBgShp" presStyleIdx="1" presStyleCnt="8"/>
      <dgm:spPr>
        <a:gradFill rotWithShape="0">
          <a:gsLst>
            <a:gs pos="0">
              <a:schemeClr val="accent1">
                <a:tint val="76000"/>
              </a:schemeClr>
            </a:gs>
            <a:gs pos="100000">
              <a:schemeClr val="accent1">
                <a:tint val="76000"/>
              </a:schemeClr>
            </a:gs>
          </a:gsLst>
          <a:lin ang="0" scaled="0"/>
        </a:gradFill>
        <a:ln>
          <a:noFill/>
        </a:ln>
        <a:effectLst/>
      </dgm:spPr>
    </dgm:pt>
    <dgm:pt modelId="{B1482FB8-232E-4DA9-8F55-C0EBE04A46AB}" type="pres">
      <dgm:prSet presAssocID="{9FD32D15-2BEF-487D-9953-F64F5B8636C8}" presName="nodes" presStyleCnt="0">
        <dgm:presLayoutVars>
          <dgm:chMax/>
          <dgm:chPref/>
          <dgm:animLvl val="lvl"/>
        </dgm:presLayoutVars>
      </dgm:prSet>
      <dgm:spPr/>
    </dgm:pt>
    <dgm:pt modelId="{6B2C7CEF-520B-4D7F-82E7-86CBD77C9ABB}" type="pres">
      <dgm:prSet presAssocID="{9B25588D-6BC4-4646-9A06-00C85C8E0B10}" presName="composite" presStyleCnt="0"/>
      <dgm:spPr/>
    </dgm:pt>
    <dgm:pt modelId="{66A9D9B2-0827-433F-8C08-8A366C03DC5C}" type="pres">
      <dgm:prSet presAssocID="{9B25588D-6BC4-4646-9A06-00C85C8E0B10}" presName="DropPinPlaceHolder" presStyleCnt="0"/>
      <dgm:spPr/>
    </dgm:pt>
    <dgm:pt modelId="{080FFB06-BE6C-487B-9700-D703305D8B91}" type="pres">
      <dgm:prSet presAssocID="{9B25588D-6BC4-4646-9A06-00C85C8E0B10}" presName="DropPin" presStyleLbl="alignNode1" presStyleIdx="0" presStyleCnt="6"/>
      <dgm:spPr/>
    </dgm:pt>
    <dgm:pt modelId="{9D51D5AB-2DB4-4A1D-A7B3-A800C1B8359D}" type="pres">
      <dgm:prSet presAssocID="{9B25588D-6BC4-4646-9A06-00C85C8E0B10}" presName="Ellipse" presStyleLbl="fgAcc1" presStyleIdx="0" presStyleCnt="6"/>
      <dgm:spPr/>
    </dgm:pt>
    <dgm:pt modelId="{05C598C5-E054-4258-A788-85668AACB17C}" type="pres">
      <dgm:prSet presAssocID="{9B25588D-6BC4-4646-9A06-00C85C8E0B10}" presName="L2TextContainer" presStyleLbl="revTx" presStyleIdx="0" presStyleCnt="12">
        <dgm:presLayoutVars>
          <dgm:bulletEnabled val="1"/>
        </dgm:presLayoutVars>
      </dgm:prSet>
      <dgm:spPr/>
    </dgm:pt>
    <dgm:pt modelId="{370D570B-0427-4089-A769-66FD0F3A57B9}" type="pres">
      <dgm:prSet presAssocID="{9B25588D-6BC4-4646-9A06-00C85C8E0B10}" presName="L1TextContainer" presStyleLbl="revTx" presStyleIdx="1" presStyleCnt="12">
        <dgm:presLayoutVars>
          <dgm:chMax val="1"/>
          <dgm:chPref val="1"/>
          <dgm:bulletEnabled val="1"/>
        </dgm:presLayoutVars>
      </dgm:prSet>
      <dgm:spPr/>
    </dgm:pt>
    <dgm:pt modelId="{70205BD6-BF9E-4994-B59A-5B7587693D3F}" type="pres">
      <dgm:prSet presAssocID="{9B25588D-6BC4-4646-9A06-00C85C8E0B10}" presName="ConnectLine" presStyleLbl="dkBgShp" presStyleIdx="2" presStyleCnt="8"/>
      <dgm:spPr/>
    </dgm:pt>
    <dgm:pt modelId="{40E4DE34-AE26-477B-9213-AF1112486146}" type="pres">
      <dgm:prSet presAssocID="{9B25588D-6BC4-4646-9A06-00C85C8E0B10}" presName="ConnectorPoint" presStyleCnt="0"/>
      <dgm:spPr/>
    </dgm:pt>
    <dgm:pt modelId="{5DDD76B5-3A10-4A95-AD3C-C14142480C97}" type="pres">
      <dgm:prSet presAssocID="{9B25588D-6BC4-4646-9A06-00C85C8E0B10}" presName="Bullet" presStyleLbl="lnNode1" presStyleIdx="0" presStyleCnt="6"/>
      <dgm:spPr/>
    </dgm:pt>
    <dgm:pt modelId="{457666FE-A4A9-4DAC-835B-EE5F793B8C56}" type="pres">
      <dgm:prSet presAssocID="{9B25588D-6BC4-4646-9A06-00C85C8E0B10}" presName="EmptyPlaceHolder" presStyleCnt="0"/>
      <dgm:spPr/>
    </dgm:pt>
    <dgm:pt modelId="{AE2A5EBE-DDD1-42C6-A5B9-AC728F3CE96C}" type="pres">
      <dgm:prSet presAssocID="{33EC2D0F-CA37-4CDD-887D-FB5C5A8C5D73}" presName="spaceBetweenRectangles" presStyleCnt="0"/>
      <dgm:spPr/>
    </dgm:pt>
    <dgm:pt modelId="{217A2EC1-755F-4795-B665-3A17D2D08700}" type="pres">
      <dgm:prSet presAssocID="{2D7CFCEA-6604-4497-8DC0-46C0D527BD0D}" presName="composite" presStyleCnt="0"/>
      <dgm:spPr/>
    </dgm:pt>
    <dgm:pt modelId="{6E8107F1-2FE8-4527-93EA-042E242778F1}" type="pres">
      <dgm:prSet presAssocID="{2D7CFCEA-6604-4497-8DC0-46C0D527BD0D}" presName="DropPinPlaceHolder" presStyleCnt="0"/>
      <dgm:spPr/>
    </dgm:pt>
    <dgm:pt modelId="{2DADF873-6ADE-483D-9850-4981CDFF4DCB}" type="pres">
      <dgm:prSet presAssocID="{2D7CFCEA-6604-4497-8DC0-46C0D527BD0D}" presName="DropPin" presStyleLbl="alignNode1" presStyleIdx="1" presStyleCnt="6"/>
      <dgm:spPr/>
    </dgm:pt>
    <dgm:pt modelId="{778D0878-2CCC-4AB0-8E44-767B9585EF3F}" type="pres">
      <dgm:prSet presAssocID="{2D7CFCEA-6604-4497-8DC0-46C0D527BD0D}" presName="Ellipse" presStyleLbl="fgAcc1" presStyleIdx="1" presStyleCnt="6"/>
      <dgm:spPr/>
    </dgm:pt>
    <dgm:pt modelId="{61AD718F-5D1E-4B65-8E74-4FCBF765626D}" type="pres">
      <dgm:prSet presAssocID="{2D7CFCEA-6604-4497-8DC0-46C0D527BD0D}" presName="L2TextContainer" presStyleLbl="revTx" presStyleIdx="2" presStyleCnt="12">
        <dgm:presLayoutVars>
          <dgm:bulletEnabled val="1"/>
        </dgm:presLayoutVars>
      </dgm:prSet>
      <dgm:spPr/>
    </dgm:pt>
    <dgm:pt modelId="{A0E1FEB5-1AA8-4C9D-9C26-A6EB8C7ED094}" type="pres">
      <dgm:prSet presAssocID="{2D7CFCEA-6604-4497-8DC0-46C0D527BD0D}" presName="L1TextContainer" presStyleLbl="revTx" presStyleIdx="3" presStyleCnt="12">
        <dgm:presLayoutVars>
          <dgm:chMax val="1"/>
          <dgm:chPref val="1"/>
          <dgm:bulletEnabled val="1"/>
        </dgm:presLayoutVars>
      </dgm:prSet>
      <dgm:spPr/>
    </dgm:pt>
    <dgm:pt modelId="{A3BFDD31-26DB-47C2-BA51-83A5826773CD}" type="pres">
      <dgm:prSet presAssocID="{2D7CFCEA-6604-4497-8DC0-46C0D527BD0D}" presName="ConnectLine" presStyleLbl="dkBgShp" presStyleIdx="3" presStyleCnt="8"/>
      <dgm:spPr/>
    </dgm:pt>
    <dgm:pt modelId="{6B1662FD-5E3D-49BE-95A8-678623EA63AE}" type="pres">
      <dgm:prSet presAssocID="{2D7CFCEA-6604-4497-8DC0-46C0D527BD0D}" presName="ConnectorPoint" presStyleCnt="0"/>
      <dgm:spPr/>
    </dgm:pt>
    <dgm:pt modelId="{7BF71279-6307-42C3-9EBD-680998D63753}" type="pres">
      <dgm:prSet presAssocID="{2D7CFCEA-6604-4497-8DC0-46C0D527BD0D}" presName="Bullet" presStyleLbl="lnNode1" presStyleIdx="1" presStyleCnt="6"/>
      <dgm:spPr/>
    </dgm:pt>
    <dgm:pt modelId="{B47C0C25-8C2F-4FAF-9100-1DB15488F3ED}" type="pres">
      <dgm:prSet presAssocID="{2D7CFCEA-6604-4497-8DC0-46C0D527BD0D}" presName="EmptyPlaceHolder" presStyleCnt="0"/>
      <dgm:spPr/>
    </dgm:pt>
    <dgm:pt modelId="{A727F50B-D65D-4666-B161-D10B3A71EF9B}" type="pres">
      <dgm:prSet presAssocID="{09A3144B-0440-42A0-8372-881996A3927D}" presName="spaceBetweenRectangles" presStyleCnt="0"/>
      <dgm:spPr/>
    </dgm:pt>
    <dgm:pt modelId="{7E203CB1-D0B6-4CF8-A132-7E53118DB1EF}" type="pres">
      <dgm:prSet presAssocID="{4A6600B9-BF6A-40D1-9DC1-A8EA94E1FF22}" presName="composite" presStyleCnt="0"/>
      <dgm:spPr/>
    </dgm:pt>
    <dgm:pt modelId="{DA75E891-3515-4363-B46B-AF4599407F7C}" type="pres">
      <dgm:prSet presAssocID="{4A6600B9-BF6A-40D1-9DC1-A8EA94E1FF22}" presName="DropPinPlaceHolder" presStyleCnt="0"/>
      <dgm:spPr/>
    </dgm:pt>
    <dgm:pt modelId="{F5E33D28-621C-49F4-9656-B79096F83314}" type="pres">
      <dgm:prSet presAssocID="{4A6600B9-BF6A-40D1-9DC1-A8EA94E1FF22}" presName="DropPin" presStyleLbl="alignNode1" presStyleIdx="2" presStyleCnt="6"/>
      <dgm:spPr/>
    </dgm:pt>
    <dgm:pt modelId="{3348E035-DE56-463B-AC16-547DFC9B8037}" type="pres">
      <dgm:prSet presAssocID="{4A6600B9-BF6A-40D1-9DC1-A8EA94E1FF22}" presName="Ellipse" presStyleLbl="fgAcc1" presStyleIdx="2" presStyleCnt="6"/>
      <dgm:spPr/>
    </dgm:pt>
    <dgm:pt modelId="{01E58EBB-34EA-45DB-BDE0-F42137A88A8E}" type="pres">
      <dgm:prSet presAssocID="{4A6600B9-BF6A-40D1-9DC1-A8EA94E1FF22}" presName="L2TextContainer" presStyleLbl="revTx" presStyleIdx="4" presStyleCnt="12">
        <dgm:presLayoutVars>
          <dgm:bulletEnabled val="1"/>
        </dgm:presLayoutVars>
      </dgm:prSet>
      <dgm:spPr/>
    </dgm:pt>
    <dgm:pt modelId="{F149D7C6-2142-4C5C-B30D-2C05E3919B74}" type="pres">
      <dgm:prSet presAssocID="{4A6600B9-BF6A-40D1-9DC1-A8EA94E1FF22}" presName="L1TextContainer" presStyleLbl="revTx" presStyleIdx="5" presStyleCnt="12" custLinFactNeighborX="-5782" custLinFactNeighborY="14678">
        <dgm:presLayoutVars>
          <dgm:chMax val="1"/>
          <dgm:chPref val="1"/>
          <dgm:bulletEnabled val="1"/>
        </dgm:presLayoutVars>
      </dgm:prSet>
      <dgm:spPr/>
    </dgm:pt>
    <dgm:pt modelId="{A1C33753-9D38-48EB-8223-5EA2E76299F9}" type="pres">
      <dgm:prSet presAssocID="{4A6600B9-BF6A-40D1-9DC1-A8EA94E1FF22}" presName="ConnectLine" presStyleLbl="dkBgShp" presStyleIdx="4" presStyleCnt="8"/>
      <dgm:spPr/>
    </dgm:pt>
    <dgm:pt modelId="{15F83E3E-6B22-4E7B-A386-1509125655F3}" type="pres">
      <dgm:prSet presAssocID="{4A6600B9-BF6A-40D1-9DC1-A8EA94E1FF22}" presName="ConnectorPoint" presStyleCnt="0"/>
      <dgm:spPr/>
    </dgm:pt>
    <dgm:pt modelId="{3ED872A7-1B0D-4B79-865C-231CE16A7795}" type="pres">
      <dgm:prSet presAssocID="{4A6600B9-BF6A-40D1-9DC1-A8EA94E1FF22}" presName="Bullet" presStyleLbl="lnNode1" presStyleIdx="2" presStyleCnt="6"/>
      <dgm:spPr/>
    </dgm:pt>
    <dgm:pt modelId="{DFB3A1EE-1D63-4915-9A10-734AACB4DC98}" type="pres">
      <dgm:prSet presAssocID="{4A6600B9-BF6A-40D1-9DC1-A8EA94E1FF22}" presName="EmptyPlaceHolder" presStyleCnt="0"/>
      <dgm:spPr/>
    </dgm:pt>
    <dgm:pt modelId="{E31B473B-A76C-4ACC-8750-A2495DE884DE}" type="pres">
      <dgm:prSet presAssocID="{6725EA08-15EA-4A55-A06A-4BDF15A4BEA7}" presName="spaceBetweenRectangles" presStyleCnt="0"/>
      <dgm:spPr/>
    </dgm:pt>
    <dgm:pt modelId="{E900C79F-7B2C-47D2-BB8D-2760D179011C}" type="pres">
      <dgm:prSet presAssocID="{6489AA21-DA70-49BC-9B01-BB257D2A8120}" presName="composite" presStyleCnt="0"/>
      <dgm:spPr/>
    </dgm:pt>
    <dgm:pt modelId="{1032E7CE-2F78-466C-80BB-52232F72F613}" type="pres">
      <dgm:prSet presAssocID="{6489AA21-DA70-49BC-9B01-BB257D2A8120}" presName="DropPinPlaceHolder" presStyleCnt="0"/>
      <dgm:spPr/>
    </dgm:pt>
    <dgm:pt modelId="{BC010785-F8CA-42BA-A1ED-1BBAB4432703}" type="pres">
      <dgm:prSet presAssocID="{6489AA21-DA70-49BC-9B01-BB257D2A8120}" presName="DropPin" presStyleLbl="alignNode1" presStyleIdx="3" presStyleCnt="6"/>
      <dgm:spPr/>
    </dgm:pt>
    <dgm:pt modelId="{335362D3-C7E4-4021-93BA-5ED245F8C07F}" type="pres">
      <dgm:prSet presAssocID="{6489AA21-DA70-49BC-9B01-BB257D2A8120}" presName="Ellipse" presStyleLbl="fgAcc1" presStyleIdx="3" presStyleCnt="6"/>
      <dgm:spPr/>
    </dgm:pt>
    <dgm:pt modelId="{95A37AFF-1F45-409A-B130-866CA66336A4}" type="pres">
      <dgm:prSet presAssocID="{6489AA21-DA70-49BC-9B01-BB257D2A8120}" presName="L2TextContainer" presStyleLbl="revTx" presStyleIdx="6" presStyleCnt="12">
        <dgm:presLayoutVars>
          <dgm:bulletEnabled val="1"/>
        </dgm:presLayoutVars>
      </dgm:prSet>
      <dgm:spPr/>
    </dgm:pt>
    <dgm:pt modelId="{815E48DA-9610-419F-AA21-03D123A39926}" type="pres">
      <dgm:prSet presAssocID="{6489AA21-DA70-49BC-9B01-BB257D2A8120}" presName="L1TextContainer" presStyleLbl="revTx" presStyleIdx="7" presStyleCnt="12">
        <dgm:presLayoutVars>
          <dgm:chMax val="1"/>
          <dgm:chPref val="1"/>
          <dgm:bulletEnabled val="1"/>
        </dgm:presLayoutVars>
      </dgm:prSet>
      <dgm:spPr/>
    </dgm:pt>
    <dgm:pt modelId="{72571118-4B32-401E-ADA1-6E966B963BB3}" type="pres">
      <dgm:prSet presAssocID="{6489AA21-DA70-49BC-9B01-BB257D2A8120}" presName="ConnectLine" presStyleLbl="dkBgShp" presStyleIdx="5" presStyleCnt="8"/>
      <dgm:spPr/>
    </dgm:pt>
    <dgm:pt modelId="{570F71B4-C56C-4232-8FC3-A4A050CADAD5}" type="pres">
      <dgm:prSet presAssocID="{6489AA21-DA70-49BC-9B01-BB257D2A8120}" presName="ConnectorPoint" presStyleCnt="0"/>
      <dgm:spPr/>
    </dgm:pt>
    <dgm:pt modelId="{311C8494-0E70-4F29-9A70-952C682F0CBC}" type="pres">
      <dgm:prSet presAssocID="{6489AA21-DA70-49BC-9B01-BB257D2A8120}" presName="Bullet" presStyleLbl="lnNode1" presStyleIdx="3" presStyleCnt="6"/>
      <dgm:spPr/>
    </dgm:pt>
    <dgm:pt modelId="{6C20AF8B-1F25-4F14-8EC5-0F47A3338D60}" type="pres">
      <dgm:prSet presAssocID="{6489AA21-DA70-49BC-9B01-BB257D2A8120}" presName="EmptyPlaceHolder" presStyleCnt="0"/>
      <dgm:spPr/>
    </dgm:pt>
    <dgm:pt modelId="{A3E1CB50-1977-4C72-84FB-9AF30EF95896}" type="pres">
      <dgm:prSet presAssocID="{E9FDD828-95A8-4A25-8F4A-14101B1F65FF}" presName="spaceBetweenRectangles" presStyleCnt="0"/>
      <dgm:spPr/>
    </dgm:pt>
    <dgm:pt modelId="{D0660990-6F03-4C49-B0DA-219A8B9AECD1}" type="pres">
      <dgm:prSet presAssocID="{F310F06A-D0E4-4B14-93CC-4EB42AF729DF}" presName="composite" presStyleCnt="0"/>
      <dgm:spPr/>
    </dgm:pt>
    <dgm:pt modelId="{0F08CB47-56A4-4CAB-AFA4-F19BE0107334}" type="pres">
      <dgm:prSet presAssocID="{F310F06A-D0E4-4B14-93CC-4EB42AF729DF}" presName="DropPinPlaceHolder" presStyleCnt="0"/>
      <dgm:spPr/>
    </dgm:pt>
    <dgm:pt modelId="{AABFEF69-3C18-4158-A402-3B84582F4207}" type="pres">
      <dgm:prSet presAssocID="{F310F06A-D0E4-4B14-93CC-4EB42AF729DF}" presName="DropPin" presStyleLbl="alignNode1" presStyleIdx="4" presStyleCnt="6"/>
      <dgm:spPr/>
    </dgm:pt>
    <dgm:pt modelId="{75B9DFAA-FF27-4806-99C1-A7889BCC27BA}" type="pres">
      <dgm:prSet presAssocID="{F310F06A-D0E4-4B14-93CC-4EB42AF729DF}" presName="Ellipse" presStyleLbl="fgAcc1" presStyleIdx="4" presStyleCnt="6"/>
      <dgm:spPr/>
    </dgm:pt>
    <dgm:pt modelId="{C8A554CC-F10A-4B1E-B9CF-BEA688C7CAA9}" type="pres">
      <dgm:prSet presAssocID="{F310F06A-D0E4-4B14-93CC-4EB42AF729DF}" presName="L2TextContainer" presStyleLbl="revTx" presStyleIdx="8" presStyleCnt="12">
        <dgm:presLayoutVars>
          <dgm:bulletEnabled val="1"/>
        </dgm:presLayoutVars>
      </dgm:prSet>
      <dgm:spPr/>
    </dgm:pt>
    <dgm:pt modelId="{FBA442CF-B739-4E3A-9FF7-C614E44D3539}" type="pres">
      <dgm:prSet presAssocID="{F310F06A-D0E4-4B14-93CC-4EB42AF729DF}" presName="L1TextContainer" presStyleLbl="revTx" presStyleIdx="9" presStyleCnt="12" custLinFactNeighborX="34018" custLinFactNeighborY="-15041">
        <dgm:presLayoutVars>
          <dgm:chMax val="1"/>
          <dgm:chPref val="1"/>
          <dgm:bulletEnabled val="1"/>
        </dgm:presLayoutVars>
      </dgm:prSet>
      <dgm:spPr/>
    </dgm:pt>
    <dgm:pt modelId="{93F2BA59-CD0D-4806-B8D7-A2520D501145}" type="pres">
      <dgm:prSet presAssocID="{F310F06A-D0E4-4B14-93CC-4EB42AF729DF}" presName="ConnectLine" presStyleLbl="dkBgShp" presStyleIdx="6" presStyleCnt="8" custLinFactX="641773" custLinFactNeighborX="700000" custLinFactNeighborY="-1358"/>
      <dgm:spPr/>
    </dgm:pt>
    <dgm:pt modelId="{48DD7354-3230-420B-9FF6-D8D6B532AAE3}" type="pres">
      <dgm:prSet presAssocID="{F310F06A-D0E4-4B14-93CC-4EB42AF729DF}" presName="ConnectorPoint" presStyleCnt="0"/>
      <dgm:spPr/>
    </dgm:pt>
    <dgm:pt modelId="{FB993E2D-524D-4AF7-95A9-25EE0D17798A}" type="pres">
      <dgm:prSet presAssocID="{F310F06A-D0E4-4B14-93CC-4EB42AF729DF}" presName="Bullet" presStyleLbl="lnNode1" presStyleIdx="4" presStyleCnt="6"/>
      <dgm:spPr/>
    </dgm:pt>
    <dgm:pt modelId="{751432F0-B483-419F-88E7-4BA1C7508A07}" type="pres">
      <dgm:prSet presAssocID="{F310F06A-D0E4-4B14-93CC-4EB42AF729DF}" presName="EmptyPlaceHolder" presStyleCnt="0"/>
      <dgm:spPr/>
    </dgm:pt>
    <dgm:pt modelId="{87C6E208-C5E6-4E63-8D05-6931B670BD0F}" type="pres">
      <dgm:prSet presAssocID="{D9E10641-05E4-4219-A949-7C4A911182B6}" presName="spaceBetweenRectangles" presStyleCnt="0"/>
      <dgm:spPr/>
    </dgm:pt>
    <dgm:pt modelId="{DEF73A69-CFBB-4866-9002-3E119B38436F}" type="pres">
      <dgm:prSet presAssocID="{257CF721-E3AF-46AD-840E-5A43E39BAB52}" presName="composite" presStyleCnt="0"/>
      <dgm:spPr/>
    </dgm:pt>
    <dgm:pt modelId="{0B363A78-FED1-4C6A-B2F8-C6BA1C61E487}" type="pres">
      <dgm:prSet presAssocID="{257CF721-E3AF-46AD-840E-5A43E39BAB52}" presName="DropPinPlaceHolder" presStyleCnt="0"/>
      <dgm:spPr/>
    </dgm:pt>
    <dgm:pt modelId="{18FE3B61-1E12-4670-AE13-EC0A581D9E7C}" type="pres">
      <dgm:prSet presAssocID="{257CF721-E3AF-46AD-840E-5A43E39BAB52}" presName="DropPin" presStyleLbl="alignNode1" presStyleIdx="5" presStyleCnt="6"/>
      <dgm:spPr/>
    </dgm:pt>
    <dgm:pt modelId="{795CAF3F-7CD9-44E1-BCDC-862226AC3164}" type="pres">
      <dgm:prSet presAssocID="{257CF721-E3AF-46AD-840E-5A43E39BAB52}" presName="Ellipse" presStyleLbl="fgAcc1" presStyleIdx="5" presStyleCnt="6"/>
      <dgm:spPr/>
    </dgm:pt>
    <dgm:pt modelId="{7FC4B2D1-8E16-4DC2-89F4-4E600A462FB1}" type="pres">
      <dgm:prSet presAssocID="{257CF721-E3AF-46AD-840E-5A43E39BAB52}" presName="L2TextContainer" presStyleLbl="revTx" presStyleIdx="10" presStyleCnt="12">
        <dgm:presLayoutVars>
          <dgm:bulletEnabled val="1"/>
        </dgm:presLayoutVars>
      </dgm:prSet>
      <dgm:spPr/>
    </dgm:pt>
    <dgm:pt modelId="{6B46C5E1-2EA3-444D-9015-0EDEF2CC6136}" type="pres">
      <dgm:prSet presAssocID="{257CF721-E3AF-46AD-840E-5A43E39BAB52}" presName="L1TextContainer" presStyleLbl="revTx" presStyleIdx="11" presStyleCnt="12">
        <dgm:presLayoutVars>
          <dgm:chMax val="1"/>
          <dgm:chPref val="1"/>
          <dgm:bulletEnabled val="1"/>
        </dgm:presLayoutVars>
      </dgm:prSet>
      <dgm:spPr/>
    </dgm:pt>
    <dgm:pt modelId="{980DF137-5D56-4787-9C6B-41D377A91A20}" type="pres">
      <dgm:prSet presAssocID="{257CF721-E3AF-46AD-840E-5A43E39BAB52}" presName="ConnectLine" presStyleLbl="dkBgShp" presStyleIdx="7" presStyleCnt="8"/>
      <dgm:spPr/>
    </dgm:pt>
    <dgm:pt modelId="{6050929E-D687-4DA8-BA13-3D503DFAE6C9}" type="pres">
      <dgm:prSet presAssocID="{257CF721-E3AF-46AD-840E-5A43E39BAB52}" presName="ConnectorPoint" presStyleCnt="0"/>
      <dgm:spPr/>
    </dgm:pt>
    <dgm:pt modelId="{4B706703-545C-43F9-ADB5-6CC905E28D32}" type="pres">
      <dgm:prSet presAssocID="{257CF721-E3AF-46AD-840E-5A43E39BAB52}" presName="Bullet" presStyleLbl="lnNode1" presStyleIdx="5" presStyleCnt="6"/>
      <dgm:spPr/>
    </dgm:pt>
    <dgm:pt modelId="{9B4E09FB-010E-4904-9461-798678C4F325}" type="pres">
      <dgm:prSet presAssocID="{257CF721-E3AF-46AD-840E-5A43E39BAB52}" presName="EmptyPlaceHolder" presStyleCnt="0"/>
      <dgm:spPr/>
    </dgm:pt>
  </dgm:ptLst>
  <dgm:cxnLst>
    <dgm:cxn modelId="{42272A1B-5B50-4679-87FB-2D8F714B0511}" type="presOf" srcId="{F310F06A-D0E4-4B14-93CC-4EB42AF729DF}" destId="{FBA442CF-B739-4E3A-9FF7-C614E44D3539}" srcOrd="0" destOrd="0" presId="urn:microsoft.com/office/officeart/2024/layout/BulletTimelineInverted"/>
    <dgm:cxn modelId="{876C251C-22F0-495D-B122-03045DFBCC39}" srcId="{4A6600B9-BF6A-40D1-9DC1-A8EA94E1FF22}" destId="{352F8C2A-997D-4260-9F7F-A2AA51BE6307}" srcOrd="0" destOrd="0" parTransId="{AEB8BB06-BDB3-4712-BE15-2A7B98668129}" sibTransId="{17BF6D13-BA1A-432E-BC28-EFBF9543A7BF}"/>
    <dgm:cxn modelId="{98FA8B1E-39F1-40C9-A9DB-7E28BC39003F}" type="presOf" srcId="{9B25588D-6BC4-4646-9A06-00C85C8E0B10}" destId="{370D570B-0427-4089-A769-66FD0F3A57B9}" srcOrd="0" destOrd="0" presId="urn:microsoft.com/office/officeart/2024/layout/BulletTimelineInverted"/>
    <dgm:cxn modelId="{E945D827-0BEB-4B53-A64D-B3EE9A404DDB}" srcId="{9FD32D15-2BEF-487D-9953-F64F5B8636C8}" destId="{2D7CFCEA-6604-4497-8DC0-46C0D527BD0D}" srcOrd="1" destOrd="0" parTransId="{5177FDD6-2BAE-42C0-A626-D965AE6F4C28}" sibTransId="{09A3144B-0440-42A0-8372-881996A3927D}"/>
    <dgm:cxn modelId="{D969F52B-141E-4DDE-8ADD-42EB74F8B340}" type="presOf" srcId="{352F8C2A-997D-4260-9F7F-A2AA51BE6307}" destId="{01E58EBB-34EA-45DB-BDE0-F42137A88A8E}" srcOrd="0" destOrd="0" presId="urn:microsoft.com/office/officeart/2024/layout/BulletTimelineInverted"/>
    <dgm:cxn modelId="{5CCFAD2E-0057-4435-83F4-79692347F662}" type="presOf" srcId="{257CF721-E3AF-46AD-840E-5A43E39BAB52}" destId="{6B46C5E1-2EA3-444D-9015-0EDEF2CC6136}" srcOrd="0" destOrd="0" presId="urn:microsoft.com/office/officeart/2024/layout/BulletTimelineInverted"/>
    <dgm:cxn modelId="{DDDAC932-3C6B-4DF4-987F-09811FCD88D8}" srcId="{9FD32D15-2BEF-487D-9953-F64F5B8636C8}" destId="{6489AA21-DA70-49BC-9B01-BB257D2A8120}" srcOrd="3" destOrd="0" parTransId="{EF3327FD-01B7-4AA0-9C5A-B140CD9F3559}" sibTransId="{E9FDD828-95A8-4A25-8F4A-14101B1F65FF}"/>
    <dgm:cxn modelId="{CEC67D34-BE17-4239-9758-A1EFA4E41A86}" srcId="{9FD32D15-2BEF-487D-9953-F64F5B8636C8}" destId="{4A6600B9-BF6A-40D1-9DC1-A8EA94E1FF22}" srcOrd="2" destOrd="0" parTransId="{11ABD184-C417-4747-9DD3-7D571D7BBD57}" sibTransId="{6725EA08-15EA-4A55-A06A-4BDF15A4BEA7}"/>
    <dgm:cxn modelId="{CFFB083E-0363-413F-8DF8-F74E95B9CF06}" srcId="{2D7CFCEA-6604-4497-8DC0-46C0D527BD0D}" destId="{0C3C3CFF-BA76-499E-8D82-951EE0897C08}" srcOrd="0" destOrd="0" parTransId="{D1B6070F-84D7-4FED-939B-8115C472CD43}" sibTransId="{D91D37EE-8834-479C-A47F-25AAF1E5A26A}"/>
    <dgm:cxn modelId="{05D9E962-5A62-453D-8A24-C6BE81751694}" type="presOf" srcId="{2B7C9D9B-DF87-4714-BBB2-1999C795240E}" destId="{C8A554CC-F10A-4B1E-B9CF-BEA688C7CAA9}" srcOrd="0" destOrd="0" presId="urn:microsoft.com/office/officeart/2024/layout/BulletTimelineInverted"/>
    <dgm:cxn modelId="{86D60649-615D-497A-A642-63014DED1003}" srcId="{6489AA21-DA70-49BC-9B01-BB257D2A8120}" destId="{E19F1E4A-02CD-466E-8639-EDAD426118D1}" srcOrd="0" destOrd="0" parTransId="{733ECE1F-1CE0-4347-84C8-98A44BAC4D3A}" sibTransId="{CD7D6120-34CB-44B6-9DB2-1D6D81351BEC}"/>
    <dgm:cxn modelId="{C8F1986F-BAC1-4268-A279-BE37F415CCE7}" type="presOf" srcId="{9FD32D15-2BEF-487D-9953-F64F5B8636C8}" destId="{E99F2951-0A4A-4FA8-A3F5-0DFBC463C274}" srcOrd="0" destOrd="0" presId="urn:microsoft.com/office/officeart/2024/layout/BulletTimelineInverted"/>
    <dgm:cxn modelId="{6435FD70-4D63-4779-839D-523C1AAF5160}" srcId="{9FD32D15-2BEF-487D-9953-F64F5B8636C8}" destId="{9B25588D-6BC4-4646-9A06-00C85C8E0B10}" srcOrd="0" destOrd="0" parTransId="{2D2AA336-A8D6-4284-BB18-BEF7E347B176}" sibTransId="{33EC2D0F-CA37-4CDD-887D-FB5C5A8C5D73}"/>
    <dgm:cxn modelId="{11FE6459-579C-477B-9650-032BCF7B400E}" srcId="{9FD32D15-2BEF-487D-9953-F64F5B8636C8}" destId="{F310F06A-D0E4-4B14-93CC-4EB42AF729DF}" srcOrd="4" destOrd="0" parTransId="{EB5D993B-2CFD-4511-BA9E-DEE27D80E61A}" sibTransId="{D9E10641-05E4-4219-A949-7C4A911182B6}"/>
    <dgm:cxn modelId="{36AFE57B-78B5-4493-AC97-D207C5C10440}" srcId="{9FD32D15-2BEF-487D-9953-F64F5B8636C8}" destId="{257CF721-E3AF-46AD-840E-5A43E39BAB52}" srcOrd="5" destOrd="0" parTransId="{CE3FB369-1350-4E38-8D8A-95366EC85EB9}" sibTransId="{3F3ED9DB-BA6E-4CD8-9ED7-98C397431E24}"/>
    <dgm:cxn modelId="{4812957E-4268-400B-BFC3-8041ABB39D14}" type="presOf" srcId="{0C3C3CFF-BA76-499E-8D82-951EE0897C08}" destId="{61AD718F-5D1E-4B65-8E74-4FCBF765626D}" srcOrd="0" destOrd="0" presId="urn:microsoft.com/office/officeart/2024/layout/BulletTimelineInverted"/>
    <dgm:cxn modelId="{6FFEBB87-A440-40FE-A709-517DE559A48C}" type="presOf" srcId="{6489AA21-DA70-49BC-9B01-BB257D2A8120}" destId="{815E48DA-9610-419F-AA21-03D123A39926}" srcOrd="0" destOrd="0" presId="urn:microsoft.com/office/officeart/2024/layout/BulletTimelineInverted"/>
    <dgm:cxn modelId="{4CDB048E-0AA2-4B13-B16B-83EF40CB333C}" srcId="{F310F06A-D0E4-4B14-93CC-4EB42AF729DF}" destId="{2B7C9D9B-DF87-4714-BBB2-1999C795240E}" srcOrd="0" destOrd="0" parTransId="{9FF9AB72-08CC-41CF-8F0D-978E1C2DB26A}" sibTransId="{ECC9A427-2F0F-4302-ABA3-74F40AB737AE}"/>
    <dgm:cxn modelId="{F136A295-C550-4BFE-BE8C-FF71CAA58C97}" srcId="{9B25588D-6BC4-4646-9A06-00C85C8E0B10}" destId="{D2A16CF2-2257-4BCE-8D16-07CCAB6CEE0F}" srcOrd="0" destOrd="0" parTransId="{48935C2F-FEEC-4398-A174-59DED84111FE}" sibTransId="{B306FAD9-CBB9-45E0-A109-824241037743}"/>
    <dgm:cxn modelId="{1B05309F-84BD-4B8E-A300-121E97CB4D17}" type="presOf" srcId="{E19F1E4A-02CD-466E-8639-EDAD426118D1}" destId="{95A37AFF-1F45-409A-B130-866CA66336A4}" srcOrd="0" destOrd="0" presId="urn:microsoft.com/office/officeart/2024/layout/BulletTimelineInverted"/>
    <dgm:cxn modelId="{3ED708A4-A526-4867-AAFE-8FE525692F5C}" type="presOf" srcId="{2D7CFCEA-6604-4497-8DC0-46C0D527BD0D}" destId="{A0E1FEB5-1AA8-4C9D-9C26-A6EB8C7ED094}" srcOrd="0" destOrd="0" presId="urn:microsoft.com/office/officeart/2024/layout/BulletTimelineInverted"/>
    <dgm:cxn modelId="{D626A9BC-D438-4549-BE33-AEC185E51594}" type="presOf" srcId="{D2A16CF2-2257-4BCE-8D16-07CCAB6CEE0F}" destId="{05C598C5-E054-4258-A788-85668AACB17C}" srcOrd="0" destOrd="0" presId="urn:microsoft.com/office/officeart/2024/layout/BulletTimelineInverted"/>
    <dgm:cxn modelId="{EC6A7BEA-80E8-4E4E-8BF3-B7EA5CA1845D}" type="presOf" srcId="{4A6600B9-BF6A-40D1-9DC1-A8EA94E1FF22}" destId="{F149D7C6-2142-4C5C-B30D-2C05E3919B74}" srcOrd="0" destOrd="0" presId="urn:microsoft.com/office/officeart/2024/layout/BulletTimelineInverted"/>
    <dgm:cxn modelId="{E25EBC22-6EA5-4C45-9EB2-BF418DF88199}" type="presParOf" srcId="{E99F2951-0A4A-4FA8-A3F5-0DFBC463C274}" destId="{85AABD27-950F-47B0-93D6-F1BAB2765A77}" srcOrd="0" destOrd="0" presId="urn:microsoft.com/office/officeart/2024/layout/BulletTimelineInverted"/>
    <dgm:cxn modelId="{19E3F353-5C36-4153-BC0E-696EB274CDF9}" type="presParOf" srcId="{85AABD27-950F-47B0-93D6-F1BAB2765A77}" destId="{BB6FB34A-95BF-4809-9F04-728E43B418B7}" srcOrd="0" destOrd="0" presId="urn:microsoft.com/office/officeart/2024/layout/BulletTimelineInverted"/>
    <dgm:cxn modelId="{2B556CCB-AEC2-4142-B67D-E4DB38F09DA5}" type="presParOf" srcId="{85AABD27-950F-47B0-93D6-F1BAB2765A77}" destId="{E3755394-028B-46F8-B8C1-6335C67C2C3A}" srcOrd="1" destOrd="0" presId="urn:microsoft.com/office/officeart/2024/layout/BulletTimelineInverted"/>
    <dgm:cxn modelId="{799D992F-6E6B-4E5B-97DA-539F99A09BA7}" type="presParOf" srcId="{E99F2951-0A4A-4FA8-A3F5-0DFBC463C274}" destId="{B1482FB8-232E-4DA9-8F55-C0EBE04A46AB}" srcOrd="1" destOrd="0" presId="urn:microsoft.com/office/officeart/2024/layout/BulletTimelineInverted"/>
    <dgm:cxn modelId="{48543196-7326-4051-B775-EA6E155EE3EA}" type="presParOf" srcId="{B1482FB8-232E-4DA9-8F55-C0EBE04A46AB}" destId="{6B2C7CEF-520B-4D7F-82E7-86CBD77C9ABB}" srcOrd="0" destOrd="0" presId="urn:microsoft.com/office/officeart/2024/layout/BulletTimelineInverted"/>
    <dgm:cxn modelId="{4F8E3F5D-9056-419E-A914-6F2C8A58F304}" type="presParOf" srcId="{6B2C7CEF-520B-4D7F-82E7-86CBD77C9ABB}" destId="{66A9D9B2-0827-433F-8C08-8A366C03DC5C}" srcOrd="0" destOrd="0" presId="urn:microsoft.com/office/officeart/2024/layout/BulletTimelineInverted"/>
    <dgm:cxn modelId="{6C60C2FE-7FBB-43C8-978D-5A73E3F83C11}" type="presParOf" srcId="{66A9D9B2-0827-433F-8C08-8A366C03DC5C}" destId="{080FFB06-BE6C-487B-9700-D703305D8B91}" srcOrd="0" destOrd="0" presId="urn:microsoft.com/office/officeart/2024/layout/BulletTimelineInverted"/>
    <dgm:cxn modelId="{0BC59B8A-B166-40D7-9CFA-5581BD990ADA}" type="presParOf" srcId="{66A9D9B2-0827-433F-8C08-8A366C03DC5C}" destId="{9D51D5AB-2DB4-4A1D-A7B3-A800C1B8359D}" srcOrd="1" destOrd="0" presId="urn:microsoft.com/office/officeart/2024/layout/BulletTimelineInverted"/>
    <dgm:cxn modelId="{E979D86D-CEC1-4F16-A339-640C0C88CF87}" type="presParOf" srcId="{6B2C7CEF-520B-4D7F-82E7-86CBD77C9ABB}" destId="{05C598C5-E054-4258-A788-85668AACB17C}" srcOrd="1" destOrd="0" presId="urn:microsoft.com/office/officeart/2024/layout/BulletTimelineInverted"/>
    <dgm:cxn modelId="{DA8EB63B-F086-4D83-A32F-C1D48264CB3D}" type="presParOf" srcId="{6B2C7CEF-520B-4D7F-82E7-86CBD77C9ABB}" destId="{370D570B-0427-4089-A769-66FD0F3A57B9}" srcOrd="2" destOrd="0" presId="urn:microsoft.com/office/officeart/2024/layout/BulletTimelineInverted"/>
    <dgm:cxn modelId="{45168728-52F1-40F7-9557-3791B71CE5DF}" type="presParOf" srcId="{6B2C7CEF-520B-4D7F-82E7-86CBD77C9ABB}" destId="{70205BD6-BF9E-4994-B59A-5B7587693D3F}" srcOrd="3" destOrd="0" presId="urn:microsoft.com/office/officeart/2024/layout/BulletTimelineInverted"/>
    <dgm:cxn modelId="{29FAE560-50E2-4F6B-9BFA-BB40BAB68619}" type="presParOf" srcId="{6B2C7CEF-520B-4D7F-82E7-86CBD77C9ABB}" destId="{40E4DE34-AE26-477B-9213-AF1112486146}" srcOrd="4" destOrd="0" presId="urn:microsoft.com/office/officeart/2024/layout/BulletTimelineInverted"/>
    <dgm:cxn modelId="{382822AC-491B-4C4D-8809-AEFF7DB9FFDC}" type="presParOf" srcId="{40E4DE34-AE26-477B-9213-AF1112486146}" destId="{5DDD76B5-3A10-4A95-AD3C-C14142480C97}" srcOrd="0" destOrd="0" presId="urn:microsoft.com/office/officeart/2024/layout/BulletTimelineInverted"/>
    <dgm:cxn modelId="{C880C076-29F9-42D2-B99F-EC663D389A9C}" type="presParOf" srcId="{6B2C7CEF-520B-4D7F-82E7-86CBD77C9ABB}" destId="{457666FE-A4A9-4DAC-835B-EE5F793B8C56}" srcOrd="5" destOrd="0" presId="urn:microsoft.com/office/officeart/2024/layout/BulletTimelineInverted"/>
    <dgm:cxn modelId="{57FB799B-BCAB-47CB-881A-DD1F87164101}" type="presParOf" srcId="{B1482FB8-232E-4DA9-8F55-C0EBE04A46AB}" destId="{AE2A5EBE-DDD1-42C6-A5B9-AC728F3CE96C}" srcOrd="1" destOrd="0" presId="urn:microsoft.com/office/officeart/2024/layout/BulletTimelineInverted"/>
    <dgm:cxn modelId="{CBD69B20-2B5D-4673-BF61-4E7D9DF75686}" type="presParOf" srcId="{B1482FB8-232E-4DA9-8F55-C0EBE04A46AB}" destId="{217A2EC1-755F-4795-B665-3A17D2D08700}" srcOrd="2" destOrd="0" presId="urn:microsoft.com/office/officeart/2024/layout/BulletTimelineInverted"/>
    <dgm:cxn modelId="{D3F55073-4937-404C-BC3F-2AD299A641F1}" type="presParOf" srcId="{217A2EC1-755F-4795-B665-3A17D2D08700}" destId="{6E8107F1-2FE8-4527-93EA-042E242778F1}" srcOrd="0" destOrd="0" presId="urn:microsoft.com/office/officeart/2024/layout/BulletTimelineInverted"/>
    <dgm:cxn modelId="{46DFC528-D095-4D08-AFFE-7082D7FA62D7}" type="presParOf" srcId="{6E8107F1-2FE8-4527-93EA-042E242778F1}" destId="{2DADF873-6ADE-483D-9850-4981CDFF4DCB}" srcOrd="0" destOrd="0" presId="urn:microsoft.com/office/officeart/2024/layout/BulletTimelineInverted"/>
    <dgm:cxn modelId="{438CB2AC-047C-4A31-9A4E-F428B6E47B32}" type="presParOf" srcId="{6E8107F1-2FE8-4527-93EA-042E242778F1}" destId="{778D0878-2CCC-4AB0-8E44-767B9585EF3F}" srcOrd="1" destOrd="0" presId="urn:microsoft.com/office/officeart/2024/layout/BulletTimelineInverted"/>
    <dgm:cxn modelId="{8A9FD036-9897-4F49-B31D-071C27893B03}" type="presParOf" srcId="{217A2EC1-755F-4795-B665-3A17D2D08700}" destId="{61AD718F-5D1E-4B65-8E74-4FCBF765626D}" srcOrd="1" destOrd="0" presId="urn:microsoft.com/office/officeart/2024/layout/BulletTimelineInverted"/>
    <dgm:cxn modelId="{BDD7D1E0-63A0-414B-A7AC-19A2CCA7E998}" type="presParOf" srcId="{217A2EC1-755F-4795-B665-3A17D2D08700}" destId="{A0E1FEB5-1AA8-4C9D-9C26-A6EB8C7ED094}" srcOrd="2" destOrd="0" presId="urn:microsoft.com/office/officeart/2024/layout/BulletTimelineInverted"/>
    <dgm:cxn modelId="{A3BB3F01-8DDD-40EE-905B-BC48D6E39F58}" type="presParOf" srcId="{217A2EC1-755F-4795-B665-3A17D2D08700}" destId="{A3BFDD31-26DB-47C2-BA51-83A5826773CD}" srcOrd="3" destOrd="0" presId="urn:microsoft.com/office/officeart/2024/layout/BulletTimelineInverted"/>
    <dgm:cxn modelId="{7771DB5E-4F7C-4FF4-AEF5-B51102F3F480}" type="presParOf" srcId="{217A2EC1-755F-4795-B665-3A17D2D08700}" destId="{6B1662FD-5E3D-49BE-95A8-678623EA63AE}" srcOrd="4" destOrd="0" presId="urn:microsoft.com/office/officeart/2024/layout/BulletTimelineInverted"/>
    <dgm:cxn modelId="{57E3BEF0-E01A-4EE6-BAA2-39E9233BBE68}" type="presParOf" srcId="{6B1662FD-5E3D-49BE-95A8-678623EA63AE}" destId="{7BF71279-6307-42C3-9EBD-680998D63753}" srcOrd="0" destOrd="0" presId="urn:microsoft.com/office/officeart/2024/layout/BulletTimelineInverted"/>
    <dgm:cxn modelId="{C3E51028-96EF-4AAC-BD35-8D74B2F073E2}" type="presParOf" srcId="{217A2EC1-755F-4795-B665-3A17D2D08700}" destId="{B47C0C25-8C2F-4FAF-9100-1DB15488F3ED}" srcOrd="5" destOrd="0" presId="urn:microsoft.com/office/officeart/2024/layout/BulletTimelineInverted"/>
    <dgm:cxn modelId="{7EC4A803-9812-4029-BBD9-451DEA78E666}" type="presParOf" srcId="{B1482FB8-232E-4DA9-8F55-C0EBE04A46AB}" destId="{A727F50B-D65D-4666-B161-D10B3A71EF9B}" srcOrd="3" destOrd="0" presId="urn:microsoft.com/office/officeart/2024/layout/BulletTimelineInverted"/>
    <dgm:cxn modelId="{3D704B2E-9965-41D7-96A5-93355153AE9F}" type="presParOf" srcId="{B1482FB8-232E-4DA9-8F55-C0EBE04A46AB}" destId="{7E203CB1-D0B6-4CF8-A132-7E53118DB1EF}" srcOrd="4" destOrd="0" presId="urn:microsoft.com/office/officeart/2024/layout/BulletTimelineInverted"/>
    <dgm:cxn modelId="{EF5C0859-61E2-47F1-B6AD-F084E139DB5B}" type="presParOf" srcId="{7E203CB1-D0B6-4CF8-A132-7E53118DB1EF}" destId="{DA75E891-3515-4363-B46B-AF4599407F7C}" srcOrd="0" destOrd="0" presId="urn:microsoft.com/office/officeart/2024/layout/BulletTimelineInverted"/>
    <dgm:cxn modelId="{24EE6E60-959C-4BF3-8D03-9BF8F8F391EB}" type="presParOf" srcId="{DA75E891-3515-4363-B46B-AF4599407F7C}" destId="{F5E33D28-621C-49F4-9656-B79096F83314}" srcOrd="0" destOrd="0" presId="urn:microsoft.com/office/officeart/2024/layout/BulletTimelineInverted"/>
    <dgm:cxn modelId="{15A70CE4-2C33-42D8-8602-4A4FAACFD186}" type="presParOf" srcId="{DA75E891-3515-4363-B46B-AF4599407F7C}" destId="{3348E035-DE56-463B-AC16-547DFC9B8037}" srcOrd="1" destOrd="0" presId="urn:microsoft.com/office/officeart/2024/layout/BulletTimelineInverted"/>
    <dgm:cxn modelId="{B0F855A0-802D-4B9E-8771-59A317359E6B}" type="presParOf" srcId="{7E203CB1-D0B6-4CF8-A132-7E53118DB1EF}" destId="{01E58EBB-34EA-45DB-BDE0-F42137A88A8E}" srcOrd="1" destOrd="0" presId="urn:microsoft.com/office/officeart/2024/layout/BulletTimelineInverted"/>
    <dgm:cxn modelId="{32D9F6F1-9E2D-42ED-85D6-71F320B9B830}" type="presParOf" srcId="{7E203CB1-D0B6-4CF8-A132-7E53118DB1EF}" destId="{F149D7C6-2142-4C5C-B30D-2C05E3919B74}" srcOrd="2" destOrd="0" presId="urn:microsoft.com/office/officeart/2024/layout/BulletTimelineInverted"/>
    <dgm:cxn modelId="{F6F8536A-C4A9-43D0-96EA-DE0BFF9B480F}" type="presParOf" srcId="{7E203CB1-D0B6-4CF8-A132-7E53118DB1EF}" destId="{A1C33753-9D38-48EB-8223-5EA2E76299F9}" srcOrd="3" destOrd="0" presId="urn:microsoft.com/office/officeart/2024/layout/BulletTimelineInverted"/>
    <dgm:cxn modelId="{189E23E4-0169-49C8-B468-9CA58431F0E3}" type="presParOf" srcId="{7E203CB1-D0B6-4CF8-A132-7E53118DB1EF}" destId="{15F83E3E-6B22-4E7B-A386-1509125655F3}" srcOrd="4" destOrd="0" presId="urn:microsoft.com/office/officeart/2024/layout/BulletTimelineInverted"/>
    <dgm:cxn modelId="{086D2A66-7C5B-4648-A25F-2C7D09E7AD70}" type="presParOf" srcId="{15F83E3E-6B22-4E7B-A386-1509125655F3}" destId="{3ED872A7-1B0D-4B79-865C-231CE16A7795}" srcOrd="0" destOrd="0" presId="urn:microsoft.com/office/officeart/2024/layout/BulletTimelineInverted"/>
    <dgm:cxn modelId="{41C2BD21-1034-4C6B-98F6-FD26C318DE1B}" type="presParOf" srcId="{7E203CB1-D0B6-4CF8-A132-7E53118DB1EF}" destId="{DFB3A1EE-1D63-4915-9A10-734AACB4DC98}" srcOrd="5" destOrd="0" presId="urn:microsoft.com/office/officeart/2024/layout/BulletTimelineInverted"/>
    <dgm:cxn modelId="{48F09AC3-A784-4272-B2DE-9A5999F779E2}" type="presParOf" srcId="{B1482FB8-232E-4DA9-8F55-C0EBE04A46AB}" destId="{E31B473B-A76C-4ACC-8750-A2495DE884DE}" srcOrd="5" destOrd="0" presId="urn:microsoft.com/office/officeart/2024/layout/BulletTimelineInverted"/>
    <dgm:cxn modelId="{0ACDB964-D903-4015-8A7A-76A9185C3038}" type="presParOf" srcId="{B1482FB8-232E-4DA9-8F55-C0EBE04A46AB}" destId="{E900C79F-7B2C-47D2-BB8D-2760D179011C}" srcOrd="6" destOrd="0" presId="urn:microsoft.com/office/officeart/2024/layout/BulletTimelineInverted"/>
    <dgm:cxn modelId="{5613DDF7-C9C9-42B7-81A2-A777146D0DDE}" type="presParOf" srcId="{E900C79F-7B2C-47D2-BB8D-2760D179011C}" destId="{1032E7CE-2F78-466C-80BB-52232F72F613}" srcOrd="0" destOrd="0" presId="urn:microsoft.com/office/officeart/2024/layout/BulletTimelineInverted"/>
    <dgm:cxn modelId="{D0EFC3CE-81FE-489D-A8F9-A9D3CB3DB5B4}" type="presParOf" srcId="{1032E7CE-2F78-466C-80BB-52232F72F613}" destId="{BC010785-F8CA-42BA-A1ED-1BBAB4432703}" srcOrd="0" destOrd="0" presId="urn:microsoft.com/office/officeart/2024/layout/BulletTimelineInverted"/>
    <dgm:cxn modelId="{74E5C7E3-20BD-4899-AB00-38A48691F30F}" type="presParOf" srcId="{1032E7CE-2F78-466C-80BB-52232F72F613}" destId="{335362D3-C7E4-4021-93BA-5ED245F8C07F}" srcOrd="1" destOrd="0" presId="urn:microsoft.com/office/officeart/2024/layout/BulletTimelineInverted"/>
    <dgm:cxn modelId="{EC155D2A-5F20-4B25-8B7B-D54AA03987F0}" type="presParOf" srcId="{E900C79F-7B2C-47D2-BB8D-2760D179011C}" destId="{95A37AFF-1F45-409A-B130-866CA66336A4}" srcOrd="1" destOrd="0" presId="urn:microsoft.com/office/officeart/2024/layout/BulletTimelineInverted"/>
    <dgm:cxn modelId="{045B01E7-8379-4151-B990-F28AB71CD791}" type="presParOf" srcId="{E900C79F-7B2C-47D2-BB8D-2760D179011C}" destId="{815E48DA-9610-419F-AA21-03D123A39926}" srcOrd="2" destOrd="0" presId="urn:microsoft.com/office/officeart/2024/layout/BulletTimelineInverted"/>
    <dgm:cxn modelId="{3718D3C0-D4CF-4BBD-B637-8387CA5B451F}" type="presParOf" srcId="{E900C79F-7B2C-47D2-BB8D-2760D179011C}" destId="{72571118-4B32-401E-ADA1-6E966B963BB3}" srcOrd="3" destOrd="0" presId="urn:microsoft.com/office/officeart/2024/layout/BulletTimelineInverted"/>
    <dgm:cxn modelId="{B47F5FB6-DE60-43B3-9A63-8CDC36AE83D6}" type="presParOf" srcId="{E900C79F-7B2C-47D2-BB8D-2760D179011C}" destId="{570F71B4-C56C-4232-8FC3-A4A050CADAD5}" srcOrd="4" destOrd="0" presId="urn:microsoft.com/office/officeart/2024/layout/BulletTimelineInverted"/>
    <dgm:cxn modelId="{59E19300-2FC9-443B-9B2D-702FDA2C3B47}" type="presParOf" srcId="{570F71B4-C56C-4232-8FC3-A4A050CADAD5}" destId="{311C8494-0E70-4F29-9A70-952C682F0CBC}" srcOrd="0" destOrd="0" presId="urn:microsoft.com/office/officeart/2024/layout/BulletTimelineInverted"/>
    <dgm:cxn modelId="{971FD2CA-318C-4E0B-BF5E-F58BC49A3834}" type="presParOf" srcId="{E900C79F-7B2C-47D2-BB8D-2760D179011C}" destId="{6C20AF8B-1F25-4F14-8EC5-0F47A3338D60}" srcOrd="5" destOrd="0" presId="urn:microsoft.com/office/officeart/2024/layout/BulletTimelineInverted"/>
    <dgm:cxn modelId="{879DAE2A-744D-42E1-A4ED-93FB1BC752BB}" type="presParOf" srcId="{B1482FB8-232E-4DA9-8F55-C0EBE04A46AB}" destId="{A3E1CB50-1977-4C72-84FB-9AF30EF95896}" srcOrd="7" destOrd="0" presId="urn:microsoft.com/office/officeart/2024/layout/BulletTimelineInverted"/>
    <dgm:cxn modelId="{87B3B8DB-F949-4357-B96A-62E5C3FC89B0}" type="presParOf" srcId="{B1482FB8-232E-4DA9-8F55-C0EBE04A46AB}" destId="{D0660990-6F03-4C49-B0DA-219A8B9AECD1}" srcOrd="8" destOrd="0" presId="urn:microsoft.com/office/officeart/2024/layout/BulletTimelineInverted"/>
    <dgm:cxn modelId="{E7E8FE45-265F-46EC-BDFA-42E3685AC957}" type="presParOf" srcId="{D0660990-6F03-4C49-B0DA-219A8B9AECD1}" destId="{0F08CB47-56A4-4CAB-AFA4-F19BE0107334}" srcOrd="0" destOrd="0" presId="urn:microsoft.com/office/officeart/2024/layout/BulletTimelineInverted"/>
    <dgm:cxn modelId="{0A1B23B2-31D2-4543-BA1F-BED90145D043}" type="presParOf" srcId="{0F08CB47-56A4-4CAB-AFA4-F19BE0107334}" destId="{AABFEF69-3C18-4158-A402-3B84582F4207}" srcOrd="0" destOrd="0" presId="urn:microsoft.com/office/officeart/2024/layout/BulletTimelineInverted"/>
    <dgm:cxn modelId="{BA23E617-4189-4A87-AABD-98A4A9218222}" type="presParOf" srcId="{0F08CB47-56A4-4CAB-AFA4-F19BE0107334}" destId="{75B9DFAA-FF27-4806-99C1-A7889BCC27BA}" srcOrd="1" destOrd="0" presId="urn:microsoft.com/office/officeart/2024/layout/BulletTimelineInverted"/>
    <dgm:cxn modelId="{F4C57878-48D6-428A-A219-5A7EFB2314FC}" type="presParOf" srcId="{D0660990-6F03-4C49-B0DA-219A8B9AECD1}" destId="{C8A554CC-F10A-4B1E-B9CF-BEA688C7CAA9}" srcOrd="1" destOrd="0" presId="urn:microsoft.com/office/officeart/2024/layout/BulletTimelineInverted"/>
    <dgm:cxn modelId="{1B54159A-7738-4639-A0A4-C25631749BF5}" type="presParOf" srcId="{D0660990-6F03-4C49-B0DA-219A8B9AECD1}" destId="{FBA442CF-B739-4E3A-9FF7-C614E44D3539}" srcOrd="2" destOrd="0" presId="urn:microsoft.com/office/officeart/2024/layout/BulletTimelineInverted"/>
    <dgm:cxn modelId="{8244A68A-1E9B-4354-A127-F5427CD1D5CF}" type="presParOf" srcId="{D0660990-6F03-4C49-B0DA-219A8B9AECD1}" destId="{93F2BA59-CD0D-4806-B8D7-A2520D501145}" srcOrd="3" destOrd="0" presId="urn:microsoft.com/office/officeart/2024/layout/BulletTimelineInverted"/>
    <dgm:cxn modelId="{B55ED827-A6E4-4100-AEDF-D72CF296D1A6}" type="presParOf" srcId="{D0660990-6F03-4C49-B0DA-219A8B9AECD1}" destId="{48DD7354-3230-420B-9FF6-D8D6B532AAE3}" srcOrd="4" destOrd="0" presId="urn:microsoft.com/office/officeart/2024/layout/BulletTimelineInverted"/>
    <dgm:cxn modelId="{74BE3F91-9B08-4CE4-B50C-5DB06382DAE8}" type="presParOf" srcId="{48DD7354-3230-420B-9FF6-D8D6B532AAE3}" destId="{FB993E2D-524D-4AF7-95A9-25EE0D17798A}" srcOrd="0" destOrd="0" presId="urn:microsoft.com/office/officeart/2024/layout/BulletTimelineInverted"/>
    <dgm:cxn modelId="{3B61BC63-3900-487F-A979-E0BBE7432FDD}" type="presParOf" srcId="{D0660990-6F03-4C49-B0DA-219A8B9AECD1}" destId="{751432F0-B483-419F-88E7-4BA1C7508A07}" srcOrd="5" destOrd="0" presId="urn:microsoft.com/office/officeart/2024/layout/BulletTimelineInverted"/>
    <dgm:cxn modelId="{5B3B7AFF-018D-419F-AE22-8B1FC7175BC5}" type="presParOf" srcId="{B1482FB8-232E-4DA9-8F55-C0EBE04A46AB}" destId="{87C6E208-C5E6-4E63-8D05-6931B670BD0F}" srcOrd="9" destOrd="0" presId="urn:microsoft.com/office/officeart/2024/layout/BulletTimelineInverted"/>
    <dgm:cxn modelId="{2D99E8BA-A911-4BF8-86CA-8EDA78DE7EFE}" type="presParOf" srcId="{B1482FB8-232E-4DA9-8F55-C0EBE04A46AB}" destId="{DEF73A69-CFBB-4866-9002-3E119B38436F}" srcOrd="10" destOrd="0" presId="urn:microsoft.com/office/officeart/2024/layout/BulletTimelineInverted"/>
    <dgm:cxn modelId="{C208BADD-A1F9-4B04-B711-102038932CF6}" type="presParOf" srcId="{DEF73A69-CFBB-4866-9002-3E119B38436F}" destId="{0B363A78-FED1-4C6A-B2F8-C6BA1C61E487}" srcOrd="0" destOrd="0" presId="urn:microsoft.com/office/officeart/2024/layout/BulletTimelineInverted"/>
    <dgm:cxn modelId="{5980E156-4B47-4F73-8272-34A46636EF72}" type="presParOf" srcId="{0B363A78-FED1-4C6A-B2F8-C6BA1C61E487}" destId="{18FE3B61-1E12-4670-AE13-EC0A581D9E7C}" srcOrd="0" destOrd="0" presId="urn:microsoft.com/office/officeart/2024/layout/BulletTimelineInverted"/>
    <dgm:cxn modelId="{17AC70B7-BCBC-4DD9-B29E-13DAA484C23D}" type="presParOf" srcId="{0B363A78-FED1-4C6A-B2F8-C6BA1C61E487}" destId="{795CAF3F-7CD9-44E1-BCDC-862226AC3164}" srcOrd="1" destOrd="0" presId="urn:microsoft.com/office/officeart/2024/layout/BulletTimelineInverted"/>
    <dgm:cxn modelId="{435295D4-8E14-41CC-A773-D3115BAB7E91}" type="presParOf" srcId="{DEF73A69-CFBB-4866-9002-3E119B38436F}" destId="{7FC4B2D1-8E16-4DC2-89F4-4E600A462FB1}" srcOrd="1" destOrd="0" presId="urn:microsoft.com/office/officeart/2024/layout/BulletTimelineInverted"/>
    <dgm:cxn modelId="{26CB73A1-F89F-4445-88F4-F82AB184AA98}" type="presParOf" srcId="{DEF73A69-CFBB-4866-9002-3E119B38436F}" destId="{6B46C5E1-2EA3-444D-9015-0EDEF2CC6136}" srcOrd="2" destOrd="0" presId="urn:microsoft.com/office/officeart/2024/layout/BulletTimelineInverted"/>
    <dgm:cxn modelId="{925E692C-26AA-4AD2-912C-949FF0D8284F}" type="presParOf" srcId="{DEF73A69-CFBB-4866-9002-3E119B38436F}" destId="{980DF137-5D56-4787-9C6B-41D377A91A20}" srcOrd="3" destOrd="0" presId="urn:microsoft.com/office/officeart/2024/layout/BulletTimelineInverted"/>
    <dgm:cxn modelId="{1E2174EE-0A0B-4B7D-827E-105D63D0766E}" type="presParOf" srcId="{DEF73A69-CFBB-4866-9002-3E119B38436F}" destId="{6050929E-D687-4DA8-BA13-3D503DFAE6C9}" srcOrd="4" destOrd="0" presId="urn:microsoft.com/office/officeart/2024/layout/BulletTimelineInverted"/>
    <dgm:cxn modelId="{408AD929-BC6C-4382-BC89-858584EA5C45}" type="presParOf" srcId="{6050929E-D687-4DA8-BA13-3D503DFAE6C9}" destId="{4B706703-545C-43F9-ADB5-6CC905E28D32}" srcOrd="0" destOrd="0" presId="urn:microsoft.com/office/officeart/2024/layout/BulletTimelineInverted"/>
    <dgm:cxn modelId="{A43CCE37-9078-4299-B95E-CEECEC86D35F}" type="presParOf" srcId="{DEF73A69-CFBB-4866-9002-3E119B38436F}" destId="{9B4E09FB-010E-4904-9461-798678C4F325}" srcOrd="5" destOrd="0" presId="urn:microsoft.com/office/officeart/2024/layout/BulletTimelineInverted"/>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6F2927-CFBD-44B7-90EC-D8C8E457C877}">
      <dsp:nvSpPr>
        <dsp:cNvPr id="0" name=""/>
        <dsp:cNvSpPr/>
      </dsp:nvSpPr>
      <dsp:spPr>
        <a:xfrm>
          <a:off x="2915" y="276478"/>
          <a:ext cx="871345" cy="522807"/>
        </a:xfrm>
        <a:prstGeom prst="roundRect">
          <a:avLst>
            <a:gd name="adj" fmla="val 10000"/>
          </a:avLst>
        </a:prstGeom>
        <a:solidFill>
          <a:schemeClr val="bg2">
            <a:lumMod val="20000"/>
            <a:lumOff val="8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id-ID" sz="700" b="1" kern="1200" dirty="0">
              <a:solidFill>
                <a:schemeClr val="tx1"/>
              </a:solidFill>
            </a:rPr>
            <a:t>KECEMASAN (X) </a:t>
          </a:r>
        </a:p>
      </dsp:txBody>
      <dsp:txXfrm>
        <a:off x="18227" y="291790"/>
        <a:ext cx="840721" cy="492183"/>
      </dsp:txXfrm>
    </dsp:sp>
    <dsp:sp modelId="{4951900B-2B38-4B03-AEC4-43F5984774B8}">
      <dsp:nvSpPr>
        <dsp:cNvPr id="0" name=""/>
        <dsp:cNvSpPr/>
      </dsp:nvSpPr>
      <dsp:spPr>
        <a:xfrm>
          <a:off x="961394" y="429835"/>
          <a:ext cx="184725" cy="2160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id-ID" sz="600" kern="1200"/>
        </a:p>
      </dsp:txBody>
      <dsp:txXfrm>
        <a:off x="961394" y="473054"/>
        <a:ext cx="129308" cy="129655"/>
      </dsp:txXfrm>
    </dsp:sp>
    <dsp:sp modelId="{4606E422-18F6-496C-8977-92EF85BB2A54}">
      <dsp:nvSpPr>
        <dsp:cNvPr id="0" name=""/>
        <dsp:cNvSpPr/>
      </dsp:nvSpPr>
      <dsp:spPr>
        <a:xfrm>
          <a:off x="1222798" y="276478"/>
          <a:ext cx="871345" cy="522807"/>
        </a:xfrm>
        <a:prstGeom prst="roundRect">
          <a:avLst>
            <a:gd name="adj" fmla="val 10000"/>
          </a:avLst>
        </a:prstGeom>
        <a:solidFill>
          <a:schemeClr val="accen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id-ID" sz="700" b="1" kern="1200" dirty="0"/>
            <a:t>ANALISIS KORELASIONAL </a:t>
          </a:r>
        </a:p>
      </dsp:txBody>
      <dsp:txXfrm>
        <a:off x="1238110" y="291790"/>
        <a:ext cx="840721" cy="492183"/>
      </dsp:txXfrm>
    </dsp:sp>
    <dsp:sp modelId="{2CDE6C50-0B9A-4590-98DB-32BDDE0433F5}">
      <dsp:nvSpPr>
        <dsp:cNvPr id="0" name=""/>
        <dsp:cNvSpPr/>
      </dsp:nvSpPr>
      <dsp:spPr>
        <a:xfrm>
          <a:off x="2181278" y="429835"/>
          <a:ext cx="184725" cy="2160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id-ID" sz="600" kern="1200"/>
        </a:p>
      </dsp:txBody>
      <dsp:txXfrm>
        <a:off x="2181278" y="473054"/>
        <a:ext cx="129308" cy="129655"/>
      </dsp:txXfrm>
    </dsp:sp>
    <dsp:sp modelId="{C9606F11-3D0F-4220-9B55-EE6FE87B2F4D}">
      <dsp:nvSpPr>
        <dsp:cNvPr id="0" name=""/>
        <dsp:cNvSpPr/>
      </dsp:nvSpPr>
      <dsp:spPr>
        <a:xfrm>
          <a:off x="2442681" y="276478"/>
          <a:ext cx="871345" cy="522807"/>
        </a:xfrm>
        <a:prstGeom prst="roundRect">
          <a:avLst>
            <a:gd name="adj" fmla="val 10000"/>
          </a:avLst>
        </a:prstGeom>
        <a:solidFill>
          <a:schemeClr val="bg2">
            <a:lumMod val="20000"/>
            <a:lumOff val="8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id-ID" sz="700" b="1" kern="1200" dirty="0">
              <a:solidFill>
                <a:schemeClr val="tx1"/>
              </a:solidFill>
            </a:rPr>
            <a:t>MOTIVASI BELAJAR (Y)</a:t>
          </a:r>
        </a:p>
      </dsp:txBody>
      <dsp:txXfrm>
        <a:off x="2457993" y="291790"/>
        <a:ext cx="840721" cy="4921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6FB34A-95BF-4809-9F04-728E43B418B7}">
      <dsp:nvSpPr>
        <dsp:cNvPr id="0" name=""/>
        <dsp:cNvSpPr/>
      </dsp:nvSpPr>
      <dsp:spPr>
        <a:xfrm>
          <a:off x="0" y="1651215"/>
          <a:ext cx="5899957" cy="33357"/>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E3755394-028B-46F8-B8C1-6335C67C2C3A}">
      <dsp:nvSpPr>
        <dsp:cNvPr id="0" name=""/>
        <dsp:cNvSpPr/>
      </dsp:nvSpPr>
      <dsp:spPr>
        <a:xfrm>
          <a:off x="5723504" y="1534462"/>
          <a:ext cx="200147" cy="266863"/>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05C598C5-E054-4258-A788-85668AACB17C}">
      <dsp:nvSpPr>
        <dsp:cNvPr id="0" name=""/>
        <dsp:cNvSpPr/>
      </dsp:nvSpPr>
      <dsp:spPr>
        <a:xfrm>
          <a:off x="395219" y="837762"/>
          <a:ext cx="1297562" cy="735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00050">
            <a:lnSpc>
              <a:spcPct val="90000"/>
            </a:lnSpc>
            <a:spcBef>
              <a:spcPct val="0"/>
            </a:spcBef>
            <a:spcAft>
              <a:spcPct val="35000"/>
            </a:spcAft>
            <a:buNone/>
          </a:pPr>
          <a:r>
            <a:rPr lang="id-ID" sz="900" kern="1200" dirty="0" err="1"/>
            <a:t>Identification</a:t>
          </a:r>
          <a:r>
            <a:rPr lang="id-ID" sz="900" kern="1200" dirty="0"/>
            <a:t> </a:t>
          </a:r>
          <a:r>
            <a:rPr lang="id-ID" sz="900" kern="1200" dirty="0" err="1"/>
            <a:t>of</a:t>
          </a:r>
          <a:r>
            <a:rPr lang="id-ID" sz="900" kern="1200" dirty="0"/>
            <a:t> </a:t>
          </a:r>
          <a:r>
            <a:rPr lang="id-ID" sz="900" kern="1200" dirty="0" err="1"/>
            <a:t>problems</a:t>
          </a:r>
          <a:r>
            <a:rPr lang="id-ID" sz="900" kern="1200" dirty="0"/>
            <a:t>, </a:t>
          </a:r>
          <a:r>
            <a:rPr lang="id-ID" sz="900" kern="1200" dirty="0" err="1"/>
            <a:t>studies</a:t>
          </a:r>
          <a:r>
            <a:rPr lang="id-ID" sz="900" kern="1200" dirty="0"/>
            <a:t>.</a:t>
          </a:r>
        </a:p>
      </dsp:txBody>
      <dsp:txXfrm>
        <a:off x="395219" y="837762"/>
        <a:ext cx="1297562" cy="735392"/>
      </dsp:txXfrm>
    </dsp:sp>
    <dsp:sp modelId="{370D570B-0427-4089-A769-66FD0F3A57B9}">
      <dsp:nvSpPr>
        <dsp:cNvPr id="0" name=""/>
        <dsp:cNvSpPr/>
      </dsp:nvSpPr>
      <dsp:spPr>
        <a:xfrm>
          <a:off x="395219" y="457387"/>
          <a:ext cx="1297562" cy="380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defRPr b="1"/>
          </a:pPr>
          <a:r>
            <a:rPr lang="id-ID" sz="1200" kern="1200" dirty="0"/>
            <a:t>1. </a:t>
          </a:r>
          <a:r>
            <a:rPr lang="id-ID" sz="1400" kern="1200" dirty="0" err="1"/>
            <a:t>Preparation</a:t>
          </a:r>
          <a:endParaRPr lang="id-ID" sz="1200" kern="1200" dirty="0"/>
        </a:p>
      </dsp:txBody>
      <dsp:txXfrm>
        <a:off x="395219" y="457387"/>
        <a:ext cx="1297562" cy="380375"/>
      </dsp:txXfrm>
    </dsp:sp>
    <dsp:sp modelId="{70205BD6-BF9E-4994-B59A-5B7587693D3F}">
      <dsp:nvSpPr>
        <dsp:cNvPr id="0" name=""/>
        <dsp:cNvSpPr/>
      </dsp:nvSpPr>
      <dsp:spPr>
        <a:xfrm>
          <a:off x="185643" y="432029"/>
          <a:ext cx="24656" cy="124255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AD718F-5D1E-4B65-8E74-4FCBF765626D}">
      <dsp:nvSpPr>
        <dsp:cNvPr id="0" name=""/>
        <dsp:cNvSpPr/>
      </dsp:nvSpPr>
      <dsp:spPr>
        <a:xfrm>
          <a:off x="1241249" y="2299097"/>
          <a:ext cx="1297562" cy="611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00050">
            <a:lnSpc>
              <a:spcPct val="90000"/>
            </a:lnSpc>
            <a:spcBef>
              <a:spcPct val="0"/>
            </a:spcBef>
            <a:spcAft>
              <a:spcPct val="35000"/>
            </a:spcAft>
            <a:buNone/>
          </a:pPr>
          <a:r>
            <a:rPr lang="en-US" sz="900" kern="1200" dirty="0"/>
            <a:t>Taking care of research permits</a:t>
          </a:r>
          <a:endParaRPr lang="id-ID" sz="900" kern="1200" dirty="0"/>
        </a:p>
      </dsp:txBody>
      <dsp:txXfrm>
        <a:off x="1241249" y="2299097"/>
        <a:ext cx="1297562" cy="611236"/>
      </dsp:txXfrm>
    </dsp:sp>
    <dsp:sp modelId="{A0E1FEB5-1AA8-4C9D-9C26-A6EB8C7ED094}">
      <dsp:nvSpPr>
        <dsp:cNvPr id="0" name=""/>
        <dsp:cNvSpPr/>
      </dsp:nvSpPr>
      <dsp:spPr>
        <a:xfrm>
          <a:off x="1241249" y="1895942"/>
          <a:ext cx="1297562" cy="403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defRPr b="1"/>
          </a:pPr>
          <a:r>
            <a:rPr lang="id-ID" sz="1200" kern="1200" dirty="0"/>
            <a:t>2. </a:t>
          </a:r>
          <a:r>
            <a:rPr lang="id-ID" sz="1200" kern="1200" dirty="0" err="1"/>
            <a:t>Licensing</a:t>
          </a:r>
          <a:endParaRPr lang="id-ID" sz="1200" kern="1200" dirty="0"/>
        </a:p>
      </dsp:txBody>
      <dsp:txXfrm>
        <a:off x="1241249" y="1895942"/>
        <a:ext cx="1297562" cy="403155"/>
      </dsp:txXfrm>
    </dsp:sp>
    <dsp:sp modelId="{A3BFDD31-26DB-47C2-BA51-83A5826773CD}">
      <dsp:nvSpPr>
        <dsp:cNvPr id="0" name=""/>
        <dsp:cNvSpPr/>
      </dsp:nvSpPr>
      <dsp:spPr>
        <a:xfrm>
          <a:off x="1031672" y="1661851"/>
          <a:ext cx="24656" cy="127449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DD76B5-3A10-4A95-AD3C-C14142480C97}">
      <dsp:nvSpPr>
        <dsp:cNvPr id="0" name=""/>
        <dsp:cNvSpPr/>
      </dsp:nvSpPr>
      <dsp:spPr>
        <a:xfrm>
          <a:off x="133865" y="367923"/>
          <a:ext cx="128211" cy="12821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F71279-6307-42C3-9EBD-680998D63753}">
      <dsp:nvSpPr>
        <dsp:cNvPr id="0" name=""/>
        <dsp:cNvSpPr/>
      </dsp:nvSpPr>
      <dsp:spPr>
        <a:xfrm>
          <a:off x="979895" y="2872238"/>
          <a:ext cx="128211" cy="12821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E58EBB-34EA-45DB-BDE0-F42137A88A8E}">
      <dsp:nvSpPr>
        <dsp:cNvPr id="0" name=""/>
        <dsp:cNvSpPr/>
      </dsp:nvSpPr>
      <dsp:spPr>
        <a:xfrm>
          <a:off x="2012253" y="893594"/>
          <a:ext cx="1297562" cy="735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00050">
            <a:lnSpc>
              <a:spcPct val="90000"/>
            </a:lnSpc>
            <a:spcBef>
              <a:spcPct val="0"/>
            </a:spcBef>
            <a:spcAft>
              <a:spcPct val="35000"/>
            </a:spcAft>
            <a:buNone/>
          </a:pPr>
          <a:r>
            <a:rPr lang="id-ID" sz="900" kern="1200" dirty="0" err="1"/>
            <a:t>Questionnaire</a:t>
          </a:r>
          <a:r>
            <a:rPr lang="id-ID" sz="900" kern="1200" dirty="0"/>
            <a:t> </a:t>
          </a:r>
          <a:r>
            <a:rPr lang="id-ID" sz="900" kern="1200" dirty="0" err="1"/>
            <a:t>Distribution</a:t>
          </a:r>
          <a:endParaRPr lang="id-ID" sz="900" kern="1200" dirty="0"/>
        </a:p>
      </dsp:txBody>
      <dsp:txXfrm>
        <a:off x="2012253" y="893594"/>
        <a:ext cx="1297562" cy="735392"/>
      </dsp:txXfrm>
    </dsp:sp>
    <dsp:sp modelId="{F149D7C6-2142-4C5C-B30D-2C05E3919B74}">
      <dsp:nvSpPr>
        <dsp:cNvPr id="0" name=""/>
        <dsp:cNvSpPr/>
      </dsp:nvSpPr>
      <dsp:spPr>
        <a:xfrm>
          <a:off x="2012253" y="513218"/>
          <a:ext cx="1297562" cy="380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defRPr b="1"/>
          </a:pPr>
          <a:r>
            <a:rPr lang="id-ID" sz="1200" kern="1200" dirty="0"/>
            <a:t>3. </a:t>
          </a:r>
          <a:r>
            <a:rPr lang="id-ID" sz="1200" kern="1200" dirty="0" err="1"/>
            <a:t>Distribution</a:t>
          </a:r>
          <a:r>
            <a:rPr lang="id-ID" sz="1200" kern="1200" dirty="0"/>
            <a:t> </a:t>
          </a:r>
          <a:r>
            <a:rPr lang="id-ID" sz="1200" kern="1200" dirty="0" err="1"/>
            <a:t>of</a:t>
          </a:r>
          <a:r>
            <a:rPr lang="id-ID" sz="1200" kern="1200" dirty="0"/>
            <a:t> </a:t>
          </a:r>
          <a:r>
            <a:rPr lang="id-ID" sz="1200" kern="1200" dirty="0" err="1"/>
            <a:t>Questionnaires</a:t>
          </a:r>
          <a:endParaRPr lang="id-ID" sz="1200" kern="1200" dirty="0"/>
        </a:p>
      </dsp:txBody>
      <dsp:txXfrm>
        <a:off x="2012253" y="513218"/>
        <a:ext cx="1297562" cy="380375"/>
      </dsp:txXfrm>
    </dsp:sp>
    <dsp:sp modelId="{A1C33753-9D38-48EB-8223-5EA2E76299F9}">
      <dsp:nvSpPr>
        <dsp:cNvPr id="0" name=""/>
        <dsp:cNvSpPr/>
      </dsp:nvSpPr>
      <dsp:spPr>
        <a:xfrm>
          <a:off x="1877702" y="432029"/>
          <a:ext cx="24656" cy="124255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A37AFF-1F45-409A-B130-866CA66336A4}">
      <dsp:nvSpPr>
        <dsp:cNvPr id="0" name=""/>
        <dsp:cNvSpPr/>
      </dsp:nvSpPr>
      <dsp:spPr>
        <a:xfrm>
          <a:off x="2933307" y="2299097"/>
          <a:ext cx="1297562" cy="611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00050">
            <a:lnSpc>
              <a:spcPct val="90000"/>
            </a:lnSpc>
            <a:spcBef>
              <a:spcPct val="0"/>
            </a:spcBef>
            <a:spcAft>
              <a:spcPct val="35000"/>
            </a:spcAft>
            <a:buNone/>
          </a:pPr>
          <a:r>
            <a:rPr lang="id-ID" sz="900" kern="1200" dirty="0" err="1"/>
            <a:t>Perform</a:t>
          </a:r>
          <a:r>
            <a:rPr lang="id-ID" sz="900" kern="1200" dirty="0"/>
            <a:t> data </a:t>
          </a:r>
          <a:r>
            <a:rPr lang="id-ID" sz="900" kern="1200" dirty="0" err="1"/>
            <a:t>processing</a:t>
          </a:r>
          <a:endParaRPr lang="id-ID" sz="900" kern="1200" dirty="0"/>
        </a:p>
      </dsp:txBody>
      <dsp:txXfrm>
        <a:off x="2933307" y="2299097"/>
        <a:ext cx="1297562" cy="611236"/>
      </dsp:txXfrm>
    </dsp:sp>
    <dsp:sp modelId="{815E48DA-9610-419F-AA21-03D123A39926}">
      <dsp:nvSpPr>
        <dsp:cNvPr id="0" name=""/>
        <dsp:cNvSpPr/>
      </dsp:nvSpPr>
      <dsp:spPr>
        <a:xfrm>
          <a:off x="2933307" y="1895942"/>
          <a:ext cx="1297562" cy="403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defRPr b="1"/>
          </a:pPr>
          <a:r>
            <a:rPr lang="id-ID" sz="1200" kern="1200" dirty="0"/>
            <a:t>4. Data </a:t>
          </a:r>
          <a:r>
            <a:rPr lang="id-ID" sz="1200" kern="1200" dirty="0" err="1"/>
            <a:t>Processing</a:t>
          </a:r>
          <a:endParaRPr lang="id-ID" sz="1200" kern="1200" dirty="0"/>
        </a:p>
      </dsp:txBody>
      <dsp:txXfrm>
        <a:off x="2933307" y="1895942"/>
        <a:ext cx="1297562" cy="403155"/>
      </dsp:txXfrm>
    </dsp:sp>
    <dsp:sp modelId="{72571118-4B32-401E-ADA1-6E966B963BB3}">
      <dsp:nvSpPr>
        <dsp:cNvPr id="0" name=""/>
        <dsp:cNvSpPr/>
      </dsp:nvSpPr>
      <dsp:spPr>
        <a:xfrm>
          <a:off x="2723731" y="1661851"/>
          <a:ext cx="24656" cy="127449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D872A7-1B0D-4B79-865C-231CE16A7795}">
      <dsp:nvSpPr>
        <dsp:cNvPr id="0" name=""/>
        <dsp:cNvSpPr/>
      </dsp:nvSpPr>
      <dsp:spPr>
        <a:xfrm>
          <a:off x="1825924" y="367923"/>
          <a:ext cx="128211" cy="12821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1C8494-0E70-4F29-9A70-952C682F0CBC}">
      <dsp:nvSpPr>
        <dsp:cNvPr id="0" name=""/>
        <dsp:cNvSpPr/>
      </dsp:nvSpPr>
      <dsp:spPr>
        <a:xfrm>
          <a:off x="2671953" y="2872238"/>
          <a:ext cx="128211" cy="12821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A554CC-F10A-4B1E-B9CF-BEA688C7CAA9}">
      <dsp:nvSpPr>
        <dsp:cNvPr id="0" name=""/>
        <dsp:cNvSpPr/>
      </dsp:nvSpPr>
      <dsp:spPr>
        <a:xfrm>
          <a:off x="4220741" y="780550"/>
          <a:ext cx="1297562" cy="735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00050">
            <a:lnSpc>
              <a:spcPct val="90000"/>
            </a:lnSpc>
            <a:spcBef>
              <a:spcPct val="0"/>
            </a:spcBef>
            <a:spcAft>
              <a:spcPct val="35000"/>
            </a:spcAft>
            <a:buNone/>
          </a:pPr>
          <a:r>
            <a:rPr lang="id-ID" sz="900" kern="1200" dirty="0" err="1"/>
            <a:t>Draw</a:t>
          </a:r>
          <a:r>
            <a:rPr lang="id-ID" sz="900" kern="1200" dirty="0"/>
            <a:t> </a:t>
          </a:r>
          <a:r>
            <a:rPr lang="id-ID" sz="900" kern="1200" dirty="0" err="1"/>
            <a:t>conclusions</a:t>
          </a:r>
          <a:r>
            <a:rPr lang="id-ID" sz="900" kern="1200" dirty="0"/>
            <a:t> and </a:t>
          </a:r>
          <a:r>
            <a:rPr lang="id-ID" sz="900" kern="1200" dirty="0" err="1"/>
            <a:t>recommendations</a:t>
          </a:r>
          <a:endParaRPr lang="id-ID" sz="900" kern="1200" dirty="0"/>
        </a:p>
      </dsp:txBody>
      <dsp:txXfrm>
        <a:off x="4220741" y="780550"/>
        <a:ext cx="1297562" cy="735392"/>
      </dsp:txXfrm>
    </dsp:sp>
    <dsp:sp modelId="{FBA442CF-B739-4E3A-9FF7-C614E44D3539}">
      <dsp:nvSpPr>
        <dsp:cNvPr id="0" name=""/>
        <dsp:cNvSpPr/>
      </dsp:nvSpPr>
      <dsp:spPr>
        <a:xfrm>
          <a:off x="4220741" y="400175"/>
          <a:ext cx="1297562" cy="380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defRPr b="1"/>
          </a:pPr>
          <a:r>
            <a:rPr lang="id-ID" sz="1200" kern="1200" dirty="0"/>
            <a:t>5. </a:t>
          </a:r>
          <a:r>
            <a:rPr lang="id-ID" sz="1200" kern="1200" dirty="0" err="1"/>
            <a:t>Drawing</a:t>
          </a:r>
          <a:r>
            <a:rPr lang="id-ID" sz="1200" kern="1200" dirty="0"/>
            <a:t> </a:t>
          </a:r>
          <a:r>
            <a:rPr lang="id-ID" sz="1200" kern="1200" dirty="0" err="1"/>
            <a:t>Conclusions</a:t>
          </a:r>
          <a:endParaRPr lang="id-ID" sz="1200" kern="1200" dirty="0"/>
        </a:p>
      </dsp:txBody>
      <dsp:txXfrm>
        <a:off x="4220741" y="400175"/>
        <a:ext cx="1297562" cy="380375"/>
      </dsp:txXfrm>
    </dsp:sp>
    <dsp:sp modelId="{93F2BA59-CD0D-4806-B8D7-A2520D501145}">
      <dsp:nvSpPr>
        <dsp:cNvPr id="0" name=""/>
        <dsp:cNvSpPr/>
      </dsp:nvSpPr>
      <dsp:spPr>
        <a:xfrm>
          <a:off x="3900588" y="415155"/>
          <a:ext cx="24656" cy="124255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C4B2D1-8E16-4DC2-89F4-4E600A462FB1}">
      <dsp:nvSpPr>
        <dsp:cNvPr id="0" name=""/>
        <dsp:cNvSpPr/>
      </dsp:nvSpPr>
      <dsp:spPr>
        <a:xfrm>
          <a:off x="4625366" y="2299097"/>
          <a:ext cx="1297562" cy="611236"/>
        </a:xfrm>
        <a:prstGeom prst="rect">
          <a:avLst/>
        </a:prstGeom>
        <a:noFill/>
        <a:ln>
          <a:noFill/>
        </a:ln>
        <a:effectLst/>
      </dsp:spPr>
      <dsp:style>
        <a:lnRef idx="0">
          <a:scrgbClr r="0" g="0" b="0"/>
        </a:lnRef>
        <a:fillRef idx="0">
          <a:scrgbClr r="0" g="0" b="0"/>
        </a:fillRef>
        <a:effectRef idx="0">
          <a:scrgbClr r="0" g="0" b="0"/>
        </a:effectRef>
        <a:fontRef idx="minor"/>
      </dsp:style>
    </dsp:sp>
    <dsp:sp modelId="{6B46C5E1-2EA3-444D-9015-0EDEF2CC6136}">
      <dsp:nvSpPr>
        <dsp:cNvPr id="0" name=""/>
        <dsp:cNvSpPr/>
      </dsp:nvSpPr>
      <dsp:spPr>
        <a:xfrm>
          <a:off x="4625366" y="1895942"/>
          <a:ext cx="1297562" cy="403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defRPr b="1"/>
          </a:pPr>
          <a:endParaRPr lang="id-ID" sz="1200" kern="1200" dirty="0"/>
        </a:p>
      </dsp:txBody>
      <dsp:txXfrm>
        <a:off x="4625366" y="1895942"/>
        <a:ext cx="1297562" cy="403155"/>
      </dsp:txXfrm>
    </dsp:sp>
    <dsp:sp modelId="{980DF137-5D56-4787-9C6B-41D377A91A20}">
      <dsp:nvSpPr>
        <dsp:cNvPr id="0" name=""/>
        <dsp:cNvSpPr/>
      </dsp:nvSpPr>
      <dsp:spPr>
        <a:xfrm>
          <a:off x="4415790" y="1661851"/>
          <a:ext cx="24656" cy="127449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993E2D-524D-4AF7-95A9-25EE0D17798A}">
      <dsp:nvSpPr>
        <dsp:cNvPr id="0" name=""/>
        <dsp:cNvSpPr/>
      </dsp:nvSpPr>
      <dsp:spPr>
        <a:xfrm>
          <a:off x="3848811" y="351049"/>
          <a:ext cx="128211" cy="12821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706703-545C-43F9-ADB5-6CC905E28D32}">
      <dsp:nvSpPr>
        <dsp:cNvPr id="0" name=""/>
        <dsp:cNvSpPr/>
      </dsp:nvSpPr>
      <dsp:spPr>
        <a:xfrm>
          <a:off x="4364012" y="2872238"/>
          <a:ext cx="128211" cy="12821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24/layout/BulletTimelineInverted">
  <dgm:title val=""/>
  <dgm:desc val=""/>
  <dgm:catLst>
    <dgm:cat type="process" pri="7451"/>
    <dgm:cat type="timeline" pri="101"/>
  </dgm:catLst>
  <dgm:sampData>
    <dgm:dataModel>
      <dgm:ptLst>
        <dgm:pt modelId="0" type="doc"/>
        <dgm:pt modelId="10">
          <dgm:prSet phldrT="Add an event" phldr="1"/>
        </dgm:pt>
        <dgm:pt modelId="11">
          <dgm:prSet phldrT="Write a description of the significance of this event" phldr="1"/>
        </dgm:pt>
        <dgm:pt modelId="20">
          <dgm:prSet phldrT="Add an event" phldr="1"/>
        </dgm:pt>
        <dgm:pt modelId="21">
          <dgm:prSet phldrT="Write a description of the significance of this event" phldr="1"/>
        </dgm:pt>
        <dgm:pt modelId="30">
          <dgm:prSet phldrT="Add an event" phldr="1"/>
        </dgm:pt>
        <dgm:pt modelId="31">
          <dgm:prSet phldrT="Write a description of the significance of this event" phldr="1"/>
        </dgm:pt>
        <dgm:pt modelId="40">
          <dgm:prSet phldrT="Add an event" phldr="1"/>
        </dgm:pt>
        <dgm:pt modelId="41">
          <dgm:prSet phldrT="Write a description of the significance of this event" phldr="1"/>
        </dgm:pt>
        <dgm:pt modelId="50">
          <dgm:prSet phldrT="Add an event" phldr="1"/>
        </dgm:pt>
        <dgm:pt modelId="51">
          <dgm:prSet phldrT="Write a description of the significance of this event" phldr="1"/>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02C31095-7333-6B36-D152-626B8C1FB4D4}"/>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F1D81997-BFD0-3128-1196-7111764E795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8" name="Google Shape;108;p2:notes">
            <a:extLst>
              <a:ext uri="{FF2B5EF4-FFF2-40B4-BE49-F238E27FC236}">
                <a16:creationId xmlns:a16="http://schemas.microsoft.com/office/drawing/2014/main" id="{E30A5664-B03C-A54E-823B-C98E831C384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1140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A2249C2E-7176-A42C-3E0F-923B8CB585B8}"/>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CD4663B1-30F9-C86A-D714-F2458C6FC44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8" name="Google Shape;108;p2:notes">
            <a:extLst>
              <a:ext uri="{FF2B5EF4-FFF2-40B4-BE49-F238E27FC236}">
                <a16:creationId xmlns:a16="http://schemas.microsoft.com/office/drawing/2014/main" id="{35C59E80-4656-BD0D-877C-8E81F8AD59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3468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272686B4-ACF2-229C-E43B-1DF498DDC91C}"/>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6EF4461D-670F-DE7E-1F82-665473B0982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8" name="Google Shape;108;p2:notes">
            <a:extLst>
              <a:ext uri="{FF2B5EF4-FFF2-40B4-BE49-F238E27FC236}">
                <a16:creationId xmlns:a16="http://schemas.microsoft.com/office/drawing/2014/main" id="{652D2E24-78E8-2B96-64E8-99109357B8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7026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6745B598-A2FA-8CF8-CAC5-C567A0503D38}"/>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E7B6CB07-3335-EDCC-50BD-58EF778D7A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8" name="Google Shape;108;p2:notes">
            <a:extLst>
              <a:ext uri="{FF2B5EF4-FFF2-40B4-BE49-F238E27FC236}">
                <a16:creationId xmlns:a16="http://schemas.microsoft.com/office/drawing/2014/main" id="{0253CD56-40F7-19B0-547D-BA8A068E153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1978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444FFF33-9CCD-9466-8397-EDDB1988A9F6}"/>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8A5BC521-1029-C468-44B4-01F665CD877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8" name="Google Shape;108;p2:notes">
            <a:extLst>
              <a:ext uri="{FF2B5EF4-FFF2-40B4-BE49-F238E27FC236}">
                <a16:creationId xmlns:a16="http://schemas.microsoft.com/office/drawing/2014/main" id="{2B885F09-0B5B-6922-F118-35BDE93B5D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1981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2CF583A9-EA2B-3EB9-7FFE-0AF13E1F6C64}"/>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5DD64D54-E7BF-2230-3185-93FE4D99BD0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8B277920-E39B-784C-738E-B8AC9C87AC7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0594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92288" y="612775"/>
            <a:ext cx="5486400" cy="4114800"/>
          </a:xfrm>
          <a:prstGeom prst="rect">
            <a:avLst/>
          </a:prstGeom>
          <a:noFill/>
          <a:ln>
            <a:noFill/>
          </a:ln>
        </p:spPr>
      </p:sp>
      <p:sp>
        <p:nvSpPr>
          <p:cNvPr id="64" name="Google Shape;64;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6.png"/><Relationship Id="rId12" Type="http://schemas.openxmlformats.org/officeDocument/2006/relationships/image" Target="../media/image13.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2.svg"/><Relationship Id="rId5" Type="http://schemas.openxmlformats.org/officeDocument/2006/relationships/image" Target="../media/image4.png"/><Relationship Id="rId10" Type="http://schemas.openxmlformats.org/officeDocument/2006/relationships/image" Target="../media/image11.svg"/><Relationship Id="rId4" Type="http://schemas.openxmlformats.org/officeDocument/2006/relationships/image" Target="../media/image3.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png"/><Relationship Id="rId10" Type="http://schemas.openxmlformats.org/officeDocument/2006/relationships/image" Target="../media/image16.svg"/><Relationship Id="rId4" Type="http://schemas.openxmlformats.org/officeDocument/2006/relationships/image" Target="../media/image3.png"/><Relationship Id="rId9" Type="http://schemas.openxmlformats.org/officeDocument/2006/relationships/image" Target="../media/image15.sv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image" Target="../media/image18.svg"/><Relationship Id="rId18" Type="http://schemas.openxmlformats.org/officeDocument/2006/relationships/image" Target="../media/image23.svg"/><Relationship Id="rId26" Type="http://schemas.openxmlformats.org/officeDocument/2006/relationships/image" Target="../media/image26.svg"/><Relationship Id="rId3" Type="http://schemas.openxmlformats.org/officeDocument/2006/relationships/image" Target="../media/image3.png"/><Relationship Id="rId21" Type="http://schemas.openxmlformats.org/officeDocument/2006/relationships/diagramQuickStyle" Target="../diagrams/quickStyle2.xml"/><Relationship Id="rId7" Type="http://schemas.openxmlformats.org/officeDocument/2006/relationships/image" Target="../media/image7.png"/><Relationship Id="rId12" Type="http://schemas.microsoft.com/office/2007/relationships/diagramDrawing" Target="../diagrams/drawing1.xml"/><Relationship Id="rId17" Type="http://schemas.openxmlformats.org/officeDocument/2006/relationships/image" Target="../media/image22.svg"/><Relationship Id="rId25" Type="http://schemas.openxmlformats.org/officeDocument/2006/relationships/image" Target="../media/image25.svg"/><Relationship Id="rId2" Type="http://schemas.openxmlformats.org/officeDocument/2006/relationships/notesSlide" Target="../notesSlides/notesSlide4.xml"/><Relationship Id="rId16" Type="http://schemas.openxmlformats.org/officeDocument/2006/relationships/image" Target="../media/image21.svg"/><Relationship Id="rId20" Type="http://schemas.openxmlformats.org/officeDocument/2006/relationships/diagramLayout" Target="../diagrams/layout2.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diagramColors" Target="../diagrams/colors1.xml"/><Relationship Id="rId24" Type="http://schemas.openxmlformats.org/officeDocument/2006/relationships/image" Target="../media/image24.svg"/><Relationship Id="rId5" Type="http://schemas.openxmlformats.org/officeDocument/2006/relationships/image" Target="../media/image5.png"/><Relationship Id="rId15" Type="http://schemas.openxmlformats.org/officeDocument/2006/relationships/image" Target="../media/image20.svg"/><Relationship Id="rId23" Type="http://schemas.microsoft.com/office/2007/relationships/diagramDrawing" Target="../diagrams/drawing2.xml"/><Relationship Id="rId28" Type="http://schemas.openxmlformats.org/officeDocument/2006/relationships/image" Target="../media/image28.svg"/><Relationship Id="rId10" Type="http://schemas.openxmlformats.org/officeDocument/2006/relationships/diagramQuickStyle" Target="../diagrams/quickStyle1.xml"/><Relationship Id="rId19" Type="http://schemas.openxmlformats.org/officeDocument/2006/relationships/diagramData" Target="../diagrams/data2.xml"/><Relationship Id="rId4" Type="http://schemas.openxmlformats.org/officeDocument/2006/relationships/image" Target="../media/image4.png"/><Relationship Id="rId9" Type="http://schemas.openxmlformats.org/officeDocument/2006/relationships/diagramLayout" Target="../diagrams/layout1.xml"/><Relationship Id="rId14" Type="http://schemas.openxmlformats.org/officeDocument/2006/relationships/image" Target="../media/image19.svg"/><Relationship Id="rId22" Type="http://schemas.openxmlformats.org/officeDocument/2006/relationships/diagramColors" Target="../diagrams/colors2.xml"/><Relationship Id="rId27" Type="http://schemas.openxmlformats.org/officeDocument/2006/relationships/image" Target="../media/image27.sv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3.svg"/><Relationship Id="rId18" Type="http://schemas.openxmlformats.org/officeDocument/2006/relationships/image" Target="../media/image38.svg"/><Relationship Id="rId3" Type="http://schemas.openxmlformats.org/officeDocument/2006/relationships/image" Target="../media/image9.png"/><Relationship Id="rId7" Type="http://schemas.openxmlformats.org/officeDocument/2006/relationships/image" Target="../media/image6.png"/><Relationship Id="rId12" Type="http://schemas.openxmlformats.org/officeDocument/2006/relationships/image" Target="../media/image32.svg"/><Relationship Id="rId17" Type="http://schemas.openxmlformats.org/officeDocument/2006/relationships/image" Target="../media/image37.png"/><Relationship Id="rId2" Type="http://schemas.openxmlformats.org/officeDocument/2006/relationships/notesSlide" Target="../notesSlides/notesSlide5.xml"/><Relationship Id="rId16" Type="http://schemas.openxmlformats.org/officeDocument/2006/relationships/image" Target="../media/image36.sv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31.svg"/><Relationship Id="rId5" Type="http://schemas.openxmlformats.org/officeDocument/2006/relationships/image" Target="../media/image4.png"/><Relationship Id="rId15" Type="http://schemas.openxmlformats.org/officeDocument/2006/relationships/image" Target="../media/image35.svg"/><Relationship Id="rId10" Type="http://schemas.openxmlformats.org/officeDocument/2006/relationships/image" Target="../media/image30.svg"/><Relationship Id="rId4" Type="http://schemas.openxmlformats.org/officeDocument/2006/relationships/image" Target="../media/image3.png"/><Relationship Id="rId9" Type="http://schemas.openxmlformats.org/officeDocument/2006/relationships/image" Target="../media/image29.svg"/><Relationship Id="rId14" Type="http://schemas.openxmlformats.org/officeDocument/2006/relationships/image" Target="../media/image34.sv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41.svg"/><Relationship Id="rId18" Type="http://schemas.openxmlformats.org/officeDocument/2006/relationships/image" Target="../media/image46.svg"/><Relationship Id="rId3" Type="http://schemas.openxmlformats.org/officeDocument/2006/relationships/image" Target="../media/image9.png"/><Relationship Id="rId7" Type="http://schemas.openxmlformats.org/officeDocument/2006/relationships/image" Target="../media/image6.png"/><Relationship Id="rId12" Type="http://schemas.openxmlformats.org/officeDocument/2006/relationships/image" Target="../media/image40.svg"/><Relationship Id="rId17" Type="http://schemas.openxmlformats.org/officeDocument/2006/relationships/image" Target="../media/image45.svg"/><Relationship Id="rId2" Type="http://schemas.openxmlformats.org/officeDocument/2006/relationships/notesSlide" Target="../notesSlides/notesSlide6.xml"/><Relationship Id="rId16" Type="http://schemas.openxmlformats.org/officeDocument/2006/relationships/image" Target="../media/image44.sv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39.svg"/><Relationship Id="rId5" Type="http://schemas.openxmlformats.org/officeDocument/2006/relationships/image" Target="../media/image4.png"/><Relationship Id="rId15" Type="http://schemas.openxmlformats.org/officeDocument/2006/relationships/image" Target="../media/image43.svg"/><Relationship Id="rId10" Type="http://schemas.openxmlformats.org/officeDocument/2006/relationships/image" Target="../media/image38.svg"/><Relationship Id="rId4" Type="http://schemas.openxmlformats.org/officeDocument/2006/relationships/image" Target="../media/image3.png"/><Relationship Id="rId9" Type="http://schemas.openxmlformats.org/officeDocument/2006/relationships/image" Target="../media/image37.png"/><Relationship Id="rId14" Type="http://schemas.openxmlformats.org/officeDocument/2006/relationships/image" Target="../media/image42.sv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37.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p:cNvGrpSpPr/>
        <p:nvPr/>
      </p:nvGrpSpPr>
      <p:grpSpPr>
        <a:xfrm>
          <a:off x="0" y="0"/>
          <a:ext cx="0" cy="0"/>
          <a:chOff x="0" y="0"/>
          <a:chExt cx="0" cy="0"/>
        </a:xfrm>
      </p:grpSpPr>
      <p:sp>
        <p:nvSpPr>
          <p:cNvPr id="84" name="Google Shape;84;p1"/>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txBody>
          <a:bodyPr/>
          <a:lstStyle/>
          <a:p>
            <a:endParaRPr lang="id-ID"/>
          </a:p>
        </p:txBody>
      </p:sp>
      <p:sp>
        <p:nvSpPr>
          <p:cNvPr id="85" name="Google Shape;85;p1"/>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txBody>
          <a:bodyPr/>
          <a:lstStyle/>
          <a:p>
            <a:endParaRPr lang="id-ID"/>
          </a:p>
        </p:txBody>
      </p:sp>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txBody>
            <a:bodyPr/>
            <a:lstStyle/>
            <a:p>
              <a:endParaRPr lang="id-ID"/>
            </a:p>
          </p:txBody>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txBody>
            <a:bodyPr/>
            <a:lstStyle/>
            <a:p>
              <a:endParaRPr lang="id-ID"/>
            </a:p>
          </p:txBody>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txBody>
            <a:bodyPr/>
            <a:lstStyle/>
            <a:p>
              <a:endParaRPr lang="id-ID"/>
            </a:p>
          </p:txBody>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txBody>
            <a:bodyPr/>
            <a:lstStyle/>
            <a:p>
              <a:endParaRPr lang="id-ID"/>
            </a:p>
          </p:txBody>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txBody>
            <a:bodyPr/>
            <a:lstStyle/>
            <a:p>
              <a:endParaRPr lang="id-ID"/>
            </a:p>
          </p:txBody>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p:cNvSpPr/>
          <p:nvPr/>
        </p:nvSpPr>
        <p:spPr>
          <a:xfrm>
            <a:off x="15290103" y="-663350"/>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txBody>
          <a:bodyPr/>
          <a:lstStyle/>
          <a:p>
            <a:endParaRPr lang="id-ID"/>
          </a:p>
        </p:txBody>
      </p:sp>
      <p:sp>
        <p:nvSpPr>
          <p:cNvPr id="101" name="Google Shape;101;p1"/>
          <p:cNvSpPr txBox="1"/>
          <p:nvPr/>
        </p:nvSpPr>
        <p:spPr>
          <a:xfrm>
            <a:off x="1143191" y="3362267"/>
            <a:ext cx="14907986" cy="4431983"/>
          </a:xfrm>
          <a:prstGeom prst="rect">
            <a:avLst/>
          </a:prstGeom>
          <a:noFill/>
          <a:ln>
            <a:noFill/>
          </a:ln>
        </p:spPr>
        <p:txBody>
          <a:bodyPr spcFirstLastPara="1" wrap="square" lIns="0" tIns="0" rIns="0" bIns="0" anchor="t" anchorCtr="0">
            <a:spAutoFit/>
          </a:bodyPr>
          <a:lstStyle/>
          <a:p>
            <a:pPr marL="0" marR="0" lvl="0" indent="0" algn="l" rtl="0">
              <a:lnSpc>
                <a:spcPct val="120001"/>
              </a:lnSpc>
              <a:spcBef>
                <a:spcPts val="0"/>
              </a:spcBef>
              <a:spcAft>
                <a:spcPts val="0"/>
              </a:spcAft>
              <a:buNone/>
            </a:pPr>
            <a:r>
              <a:rPr lang="id-ID" sz="6000" b="1" dirty="0">
                <a:latin typeface="Fira Sans"/>
                <a:sym typeface="Fira Sans"/>
              </a:rPr>
              <a:t>THE RELATIONSHIP BETWEEN ANXIETY AND LEARNING MOTIVATION IN PHYSICAL EDUCATION, SPORT, AND HEALTH (PJOK) LEARNING AT SMPN 35 BANDUNG</a:t>
            </a:r>
            <a:endParaRPr sz="700" dirty="0"/>
          </a:p>
        </p:txBody>
      </p:sp>
      <p:sp>
        <p:nvSpPr>
          <p:cNvPr id="102" name="Google Shape;102;p1"/>
          <p:cNvSpPr/>
          <p:nvPr/>
        </p:nvSpPr>
        <p:spPr>
          <a:xfrm rot="8100000">
            <a:off x="-2606886" y="7051145"/>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txBody>
          <a:bodyPr/>
          <a:lstStyle/>
          <a:p>
            <a:endParaRPr lang="id-ID"/>
          </a:p>
        </p:txBody>
      </p:sp>
      <p:sp>
        <p:nvSpPr>
          <p:cNvPr id="103" name="Google Shape;103;p1"/>
          <p:cNvSpPr/>
          <p:nvPr/>
        </p:nvSpPr>
        <p:spPr>
          <a:xfrm rot="10800000">
            <a:off x="3384971" y="7925287"/>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txBody>
          <a:bodyPr/>
          <a:lstStyle/>
          <a:p>
            <a:endParaRPr lang="id-ID"/>
          </a:p>
        </p:txBody>
      </p:sp>
      <p:sp>
        <p:nvSpPr>
          <p:cNvPr id="104" name="Google Shape;104;p1"/>
          <p:cNvSpPr txBox="1"/>
          <p:nvPr/>
        </p:nvSpPr>
        <p:spPr>
          <a:xfrm>
            <a:off x="1028700" y="8718773"/>
            <a:ext cx="4881596"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id-ID" sz="3344" b="1" i="0" u="none" strike="noStrike" cap="none" dirty="0">
                <a:solidFill>
                  <a:srgbClr val="FFFFFF"/>
                </a:solidFill>
                <a:latin typeface="Fira Sans"/>
                <a:ea typeface="Fira Sans"/>
                <a:cs typeface="Fira Sans"/>
                <a:sym typeface="Fira Sans"/>
              </a:rPr>
              <a:t>M NURMAN SOLEHUDIN </a:t>
            </a:r>
            <a:endParaRPr dirty="0"/>
          </a:p>
        </p:txBody>
      </p:sp>
      <p:sp>
        <p:nvSpPr>
          <p:cNvPr id="105" name="Google Shape;105;p1"/>
          <p:cNvSpPr txBox="1"/>
          <p:nvPr/>
        </p:nvSpPr>
        <p:spPr>
          <a:xfrm>
            <a:off x="0" y="9309433"/>
            <a:ext cx="6919784" cy="507190"/>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id-ID" sz="3200" b="1" i="0" u="none" strike="noStrike" cap="none" dirty="0">
                <a:solidFill>
                  <a:srgbClr val="FFFFFF"/>
                </a:solidFill>
                <a:latin typeface="Fira Sans"/>
                <a:ea typeface="Fira Sans"/>
                <a:cs typeface="Fira Sans"/>
                <a:sym typeface="Fira Sans"/>
              </a:rPr>
              <a:t>UNIVERSITAS PENDIDIKAN INDONESIA</a:t>
            </a:r>
            <a:endParaRPr sz="12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6A45538E-4F01-D12D-2D39-491CDEA96CAC}"/>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7D623FFA-B2AB-068C-0DCD-CF79A7BF4C8D}"/>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txBody>
          <a:bodyPr/>
          <a:lstStyle/>
          <a:p>
            <a:endParaRPr lang="id-ID"/>
          </a:p>
        </p:txBody>
      </p:sp>
      <p:sp>
        <p:nvSpPr>
          <p:cNvPr id="114" name="Google Shape;114;p2">
            <a:extLst>
              <a:ext uri="{FF2B5EF4-FFF2-40B4-BE49-F238E27FC236}">
                <a16:creationId xmlns:a16="http://schemas.microsoft.com/office/drawing/2014/main" id="{21A8E589-1FA1-4A55-E3CB-0B371CFC356C}"/>
              </a:ext>
            </a:extLst>
          </p:cNvPr>
          <p:cNvSpPr txBox="1"/>
          <p:nvPr/>
        </p:nvSpPr>
        <p:spPr>
          <a:xfrm>
            <a:off x="4392219" y="318819"/>
            <a:ext cx="11541611" cy="1489510"/>
          </a:xfrm>
          <a:prstGeom prst="rect">
            <a:avLst/>
          </a:prstGeom>
          <a:noFill/>
          <a:ln>
            <a:noFill/>
          </a:ln>
        </p:spPr>
        <p:txBody>
          <a:bodyPr spcFirstLastPara="1" wrap="square" lIns="0" tIns="0" rIns="0" bIns="0" anchor="t" anchorCtr="0">
            <a:spAutoFit/>
          </a:bodyPr>
          <a:lstStyle/>
          <a:p>
            <a:pPr lvl="0" algn="ctr">
              <a:lnSpc>
                <a:spcPct val="110001"/>
              </a:lnSpc>
            </a:pPr>
            <a:r>
              <a:rPr lang="id-ID" sz="8799" b="1" dirty="0">
                <a:solidFill>
                  <a:srgbClr val="0B2957"/>
                </a:solidFill>
                <a:latin typeface="Fira Sans"/>
                <a:ea typeface="Fira Sans"/>
                <a:cs typeface="Fira Sans"/>
                <a:sym typeface="Fira Sans"/>
              </a:rPr>
              <a:t>INTRODUCTION</a:t>
            </a:r>
            <a:endParaRPr dirty="0"/>
          </a:p>
        </p:txBody>
      </p:sp>
      <p:grpSp>
        <p:nvGrpSpPr>
          <p:cNvPr id="124" name="Google Shape;124;p2">
            <a:extLst>
              <a:ext uri="{FF2B5EF4-FFF2-40B4-BE49-F238E27FC236}">
                <a16:creationId xmlns:a16="http://schemas.microsoft.com/office/drawing/2014/main" id="{F5E847FC-397A-6B11-E511-AFA8FB2F2D40}"/>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8D8B5B10-9B7F-2573-80BB-08E535BCAFF3}"/>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C24E0293-9E33-E67C-7AE5-1468723309C6}"/>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6881A957-B2A8-9F85-3FF3-0BD691DEC351}"/>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FCAA8BA0-FE8E-9D5B-2A04-1C044BCEA68D}"/>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4">
                <a:alphaModFix/>
              </a:blip>
              <a:stretch>
                <a:fillRect/>
              </a:stretch>
            </a:blipFill>
            <a:ln>
              <a:noFill/>
            </a:ln>
          </p:spPr>
          <p:txBody>
            <a:bodyPr/>
            <a:lstStyle/>
            <a:p>
              <a:endParaRPr lang="id-ID"/>
            </a:p>
          </p:txBody>
        </p:sp>
        <p:sp>
          <p:nvSpPr>
            <p:cNvPr id="129" name="Google Shape;129;p2">
              <a:extLst>
                <a:ext uri="{FF2B5EF4-FFF2-40B4-BE49-F238E27FC236}">
                  <a16:creationId xmlns:a16="http://schemas.microsoft.com/office/drawing/2014/main" id="{33A2C20D-A20B-9A66-788A-65C253F3B12F}"/>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5">
                <a:alphaModFix/>
              </a:blip>
              <a:stretch>
                <a:fillRect/>
              </a:stretch>
            </a:blipFill>
            <a:ln>
              <a:noFill/>
            </a:ln>
          </p:spPr>
          <p:txBody>
            <a:bodyPr/>
            <a:lstStyle/>
            <a:p>
              <a:endParaRPr lang="id-ID"/>
            </a:p>
          </p:txBody>
        </p:sp>
        <p:sp>
          <p:nvSpPr>
            <p:cNvPr id="130" name="Google Shape;130;p2">
              <a:extLst>
                <a:ext uri="{FF2B5EF4-FFF2-40B4-BE49-F238E27FC236}">
                  <a16:creationId xmlns:a16="http://schemas.microsoft.com/office/drawing/2014/main" id="{1D43DB37-D390-6680-CF64-01D27F9BC488}"/>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6">
                <a:alphaModFix/>
              </a:blip>
              <a:stretch>
                <a:fillRect/>
              </a:stretch>
            </a:blipFill>
            <a:ln>
              <a:noFill/>
            </a:ln>
          </p:spPr>
          <p:txBody>
            <a:bodyPr/>
            <a:lstStyle/>
            <a:p>
              <a:endParaRPr lang="id-ID"/>
            </a:p>
          </p:txBody>
        </p:sp>
        <p:sp>
          <p:nvSpPr>
            <p:cNvPr id="131" name="Google Shape;131;p2">
              <a:extLst>
                <a:ext uri="{FF2B5EF4-FFF2-40B4-BE49-F238E27FC236}">
                  <a16:creationId xmlns:a16="http://schemas.microsoft.com/office/drawing/2014/main" id="{7DEA17D0-84CE-2880-8375-568EBAE77ADE}"/>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7">
                <a:alphaModFix/>
              </a:blip>
              <a:stretch>
                <a:fillRect/>
              </a:stretch>
            </a:blipFill>
            <a:ln>
              <a:noFill/>
            </a:ln>
          </p:spPr>
          <p:txBody>
            <a:bodyPr/>
            <a:lstStyle/>
            <a:p>
              <a:endParaRPr lang="id-ID"/>
            </a:p>
          </p:txBody>
        </p:sp>
      </p:grpSp>
      <p:sp>
        <p:nvSpPr>
          <p:cNvPr id="8" name="Persegi Panjang: Sudut Lengkung 7">
            <a:extLst>
              <a:ext uri="{FF2B5EF4-FFF2-40B4-BE49-F238E27FC236}">
                <a16:creationId xmlns:a16="http://schemas.microsoft.com/office/drawing/2014/main" id="{631BC46D-6FAC-2E1C-6FCF-BCEFD908957A}"/>
              </a:ext>
            </a:extLst>
          </p:cNvPr>
          <p:cNvSpPr/>
          <p:nvPr/>
        </p:nvSpPr>
        <p:spPr>
          <a:xfrm>
            <a:off x="434344" y="2719649"/>
            <a:ext cx="8888950" cy="6972520"/>
          </a:xfrm>
          <a:prstGeom prst="roundRect">
            <a:avLst/>
          </a:prstGeom>
          <a:solidFill>
            <a:schemeClr val="accent1">
              <a:lumMod val="20000"/>
              <a:lumOff val="80000"/>
            </a:schemeClr>
          </a:solidFill>
          <a:ln>
            <a:solidFill>
              <a:schemeClr val="bg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id-ID" dirty="0"/>
          </a:p>
        </p:txBody>
      </p:sp>
      <p:grpSp>
        <p:nvGrpSpPr>
          <p:cNvPr id="134" name="Google Shape;134;p2">
            <a:extLst>
              <a:ext uri="{FF2B5EF4-FFF2-40B4-BE49-F238E27FC236}">
                <a16:creationId xmlns:a16="http://schemas.microsoft.com/office/drawing/2014/main" id="{78C11C19-3558-8A02-2225-F9AA72CEDD44}"/>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AE59D4A7-C519-90A1-9BFB-8AD0C9342FFA}"/>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8">
                <a:alphaModFix/>
              </a:blip>
              <a:stretch>
                <a:fillRect l="-36059" r="-34659" b="-150150"/>
              </a:stretch>
            </a:blipFill>
            <a:ln>
              <a:noFill/>
            </a:ln>
          </p:spPr>
          <p:txBody>
            <a:bodyPr/>
            <a:lstStyle/>
            <a:p>
              <a:endParaRPr lang="id-ID"/>
            </a:p>
          </p:txBody>
        </p:sp>
        <p:sp>
          <p:nvSpPr>
            <p:cNvPr id="136" name="Google Shape;136;p2">
              <a:extLst>
                <a:ext uri="{FF2B5EF4-FFF2-40B4-BE49-F238E27FC236}">
                  <a16:creationId xmlns:a16="http://schemas.microsoft.com/office/drawing/2014/main" id="{1E98DF42-D803-6C9E-3BA0-5F375CB63CBF}"/>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DBF677E6-56D9-75AB-361D-7E67734DAEED}"/>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0A5C39D8-219F-831C-F529-59668BBFB773}"/>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D056EF5B-B48B-32EA-C454-DC004B23A757}"/>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A5077D1A-81DD-23EC-23B1-699F9F673B47}"/>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cxnSp>
        <p:nvCxnSpPr>
          <p:cNvPr id="4" name="Konektor Panah Lurus 3">
            <a:extLst>
              <a:ext uri="{FF2B5EF4-FFF2-40B4-BE49-F238E27FC236}">
                <a16:creationId xmlns:a16="http://schemas.microsoft.com/office/drawing/2014/main" id="{6F24FCE9-3F1D-E8A8-6509-8C79D2C65C5E}"/>
              </a:ext>
            </a:extLst>
          </p:cNvPr>
          <p:cNvCxnSpPr/>
          <p:nvPr/>
        </p:nvCxnSpPr>
        <p:spPr>
          <a:xfrm>
            <a:off x="5801540" y="1808329"/>
            <a:ext cx="8722968" cy="0"/>
          </a:xfrm>
          <a:prstGeom prst="straightConnector1">
            <a:avLst/>
          </a:prstGeom>
          <a:ln w="57150"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 name="Persegi Panjang: Sudut Lengkung 4">
            <a:extLst>
              <a:ext uri="{FF2B5EF4-FFF2-40B4-BE49-F238E27FC236}">
                <a16:creationId xmlns:a16="http://schemas.microsoft.com/office/drawing/2014/main" id="{C0C79149-5132-C91E-68C4-830AE6F902DC}"/>
              </a:ext>
            </a:extLst>
          </p:cNvPr>
          <p:cNvSpPr/>
          <p:nvPr/>
        </p:nvSpPr>
        <p:spPr>
          <a:xfrm>
            <a:off x="930961" y="2440226"/>
            <a:ext cx="7201361" cy="820575"/>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Kotak Teks 5">
            <a:extLst>
              <a:ext uri="{FF2B5EF4-FFF2-40B4-BE49-F238E27FC236}">
                <a16:creationId xmlns:a16="http://schemas.microsoft.com/office/drawing/2014/main" id="{0A4199FF-82D1-A9F1-9413-3974071EDB45}"/>
              </a:ext>
            </a:extLst>
          </p:cNvPr>
          <p:cNvSpPr txBox="1"/>
          <p:nvPr/>
        </p:nvSpPr>
        <p:spPr>
          <a:xfrm>
            <a:off x="2198363" y="2543952"/>
            <a:ext cx="5950668" cy="523220"/>
          </a:xfrm>
          <a:prstGeom prst="rect">
            <a:avLst/>
          </a:prstGeom>
          <a:noFill/>
        </p:spPr>
        <p:txBody>
          <a:bodyPr wrap="none" rtlCol="0">
            <a:spAutoFit/>
          </a:bodyPr>
          <a:lstStyle/>
          <a:p>
            <a:r>
              <a:rPr lang="id-ID" sz="2800" b="1" dirty="0">
                <a:solidFill>
                  <a:schemeClr val="bg1"/>
                </a:solidFill>
              </a:rPr>
              <a:t>1. BACKGROUND OF THE STUDY</a:t>
            </a:r>
          </a:p>
        </p:txBody>
      </p:sp>
      <p:sp>
        <p:nvSpPr>
          <p:cNvPr id="7" name="Oval 6">
            <a:extLst>
              <a:ext uri="{FF2B5EF4-FFF2-40B4-BE49-F238E27FC236}">
                <a16:creationId xmlns:a16="http://schemas.microsoft.com/office/drawing/2014/main" id="{8666C34A-2931-B1D9-804E-DEB75F39CDAA}"/>
              </a:ext>
            </a:extLst>
          </p:cNvPr>
          <p:cNvSpPr/>
          <p:nvPr/>
        </p:nvSpPr>
        <p:spPr>
          <a:xfrm>
            <a:off x="715302" y="2046950"/>
            <a:ext cx="1478605" cy="142007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Kotak Teks 11">
            <a:extLst>
              <a:ext uri="{FF2B5EF4-FFF2-40B4-BE49-F238E27FC236}">
                <a16:creationId xmlns:a16="http://schemas.microsoft.com/office/drawing/2014/main" id="{645838C7-056F-D0F9-E406-87810A45BB0F}"/>
              </a:ext>
            </a:extLst>
          </p:cNvPr>
          <p:cNvSpPr txBox="1"/>
          <p:nvPr/>
        </p:nvSpPr>
        <p:spPr>
          <a:xfrm>
            <a:off x="1227221" y="3497054"/>
            <a:ext cx="7328067" cy="830997"/>
          </a:xfrm>
          <a:prstGeom prst="rect">
            <a:avLst/>
          </a:prstGeom>
          <a:noFill/>
        </p:spPr>
        <p:txBody>
          <a:bodyPr wrap="square">
            <a:spAutoFit/>
          </a:bodyPr>
          <a:lstStyle/>
          <a:p>
            <a:pPr algn="just"/>
            <a:r>
              <a:rPr lang="en-US" sz="1600" dirty="0"/>
              <a:t>PJOK is structured with various dimensions of activities so as to provide opportunities for students to be directly involved in systematic and meaningful outdoor activities (</a:t>
            </a:r>
            <a:r>
              <a:rPr lang="en-US" sz="1600" dirty="0" err="1"/>
              <a:t>Hardiyanto</a:t>
            </a:r>
            <a:r>
              <a:rPr lang="en-US" sz="1600" dirty="0"/>
              <a:t>, 2026).</a:t>
            </a:r>
            <a:endParaRPr lang="id-ID" sz="1600" dirty="0"/>
          </a:p>
        </p:txBody>
      </p:sp>
      <p:sp>
        <p:nvSpPr>
          <p:cNvPr id="14" name="Kotak Teks 13">
            <a:extLst>
              <a:ext uri="{FF2B5EF4-FFF2-40B4-BE49-F238E27FC236}">
                <a16:creationId xmlns:a16="http://schemas.microsoft.com/office/drawing/2014/main" id="{0FCE434A-04DB-55B4-1C43-E8F965F8A9CC}"/>
              </a:ext>
            </a:extLst>
          </p:cNvPr>
          <p:cNvSpPr txBox="1"/>
          <p:nvPr/>
        </p:nvSpPr>
        <p:spPr>
          <a:xfrm>
            <a:off x="1277701" y="4496129"/>
            <a:ext cx="7565564" cy="830997"/>
          </a:xfrm>
          <a:prstGeom prst="rect">
            <a:avLst/>
          </a:prstGeom>
          <a:noFill/>
        </p:spPr>
        <p:txBody>
          <a:bodyPr wrap="square">
            <a:spAutoFit/>
          </a:bodyPr>
          <a:lstStyle/>
          <a:p>
            <a:pPr algn="just"/>
            <a:r>
              <a:rPr lang="en-US" sz="1600" dirty="0"/>
              <a:t>Although learning has been designed to be fun and demanding the active role of students, some studies have found that some students have not shown optimal motivation to learn. One of them is the result of anxiety that arises in learning</a:t>
            </a:r>
            <a:endParaRPr lang="id-ID" sz="1600" dirty="0"/>
          </a:p>
        </p:txBody>
      </p:sp>
      <p:sp>
        <p:nvSpPr>
          <p:cNvPr id="16" name="Kotak Teks 15">
            <a:extLst>
              <a:ext uri="{FF2B5EF4-FFF2-40B4-BE49-F238E27FC236}">
                <a16:creationId xmlns:a16="http://schemas.microsoft.com/office/drawing/2014/main" id="{FF36292B-C695-3EF3-1FFD-242944321193}"/>
              </a:ext>
            </a:extLst>
          </p:cNvPr>
          <p:cNvSpPr txBox="1"/>
          <p:nvPr/>
        </p:nvSpPr>
        <p:spPr>
          <a:xfrm>
            <a:off x="1227221" y="5508449"/>
            <a:ext cx="8024844" cy="584775"/>
          </a:xfrm>
          <a:prstGeom prst="rect">
            <a:avLst/>
          </a:prstGeom>
          <a:noFill/>
        </p:spPr>
        <p:txBody>
          <a:bodyPr wrap="square">
            <a:spAutoFit/>
          </a:bodyPr>
          <a:lstStyle/>
          <a:p>
            <a:pPr algn="just"/>
            <a:r>
              <a:rPr lang="id-ID" sz="1600" b="1" dirty="0"/>
              <a:t> </a:t>
            </a:r>
            <a:r>
              <a:rPr lang="en-US" sz="1600" dirty="0"/>
              <a:t>Feelings of fear or worry about a threatening situation (APA, 2020). in education anxiety appears in different forms (exams, social, and physical performance)</a:t>
            </a:r>
            <a:endParaRPr lang="id-ID" sz="1600" dirty="0"/>
          </a:p>
        </p:txBody>
      </p:sp>
      <p:sp>
        <p:nvSpPr>
          <p:cNvPr id="18" name="Kotak Teks 17">
            <a:extLst>
              <a:ext uri="{FF2B5EF4-FFF2-40B4-BE49-F238E27FC236}">
                <a16:creationId xmlns:a16="http://schemas.microsoft.com/office/drawing/2014/main" id="{EB72AA19-5D84-8F2C-17ED-2265E2979F75}"/>
              </a:ext>
            </a:extLst>
          </p:cNvPr>
          <p:cNvSpPr txBox="1"/>
          <p:nvPr/>
        </p:nvSpPr>
        <p:spPr>
          <a:xfrm>
            <a:off x="1302737" y="6326744"/>
            <a:ext cx="7540528" cy="830997"/>
          </a:xfrm>
          <a:prstGeom prst="rect">
            <a:avLst/>
          </a:prstGeom>
          <a:noFill/>
        </p:spPr>
        <p:txBody>
          <a:bodyPr wrap="square">
            <a:spAutoFit/>
          </a:bodyPr>
          <a:lstStyle/>
          <a:p>
            <a:pPr algn="just"/>
            <a:r>
              <a:rPr lang="en-US" sz="1600" dirty="0"/>
              <a:t>Anxiety is more susceptible to be experienced by adolescents, Data (I-NAMHS) 2023: 34.9% of 5,760 adolescents aged 10-17 years experience mental health, and 3.7% experience anxiety.</a:t>
            </a:r>
            <a:endParaRPr lang="id-ID" sz="1600" dirty="0"/>
          </a:p>
        </p:txBody>
      </p:sp>
      <p:sp>
        <p:nvSpPr>
          <p:cNvPr id="20" name="Kotak Teks 19">
            <a:extLst>
              <a:ext uri="{FF2B5EF4-FFF2-40B4-BE49-F238E27FC236}">
                <a16:creationId xmlns:a16="http://schemas.microsoft.com/office/drawing/2014/main" id="{F78C5D42-FD35-DAF7-78A3-35563B436627}"/>
              </a:ext>
            </a:extLst>
          </p:cNvPr>
          <p:cNvSpPr txBox="1"/>
          <p:nvPr/>
        </p:nvSpPr>
        <p:spPr>
          <a:xfrm>
            <a:off x="1277701" y="7217794"/>
            <a:ext cx="7866299" cy="830997"/>
          </a:xfrm>
          <a:prstGeom prst="rect">
            <a:avLst/>
          </a:prstGeom>
          <a:noFill/>
        </p:spPr>
        <p:txBody>
          <a:bodyPr wrap="square">
            <a:spAutoFit/>
          </a:bodyPr>
          <a:lstStyle/>
          <a:p>
            <a:pPr algn="just"/>
            <a:r>
              <a:rPr lang="en-US" sz="1600" dirty="0"/>
              <a:t>The researcher is interested in conducting a study to analyze the Relationship between Anxiety and Student Learning Motivation in Learning (PJOK) at SMPN 35 Bandung</a:t>
            </a:r>
            <a:endParaRPr lang="id-ID" sz="1600" dirty="0"/>
          </a:p>
        </p:txBody>
      </p:sp>
      <p:sp>
        <p:nvSpPr>
          <p:cNvPr id="3" name="Persegi Panjang: Sudut Lengkung 2">
            <a:extLst>
              <a:ext uri="{FF2B5EF4-FFF2-40B4-BE49-F238E27FC236}">
                <a16:creationId xmlns:a16="http://schemas.microsoft.com/office/drawing/2014/main" id="{521B312F-8B1A-FB61-EA19-14583713B5EE}"/>
              </a:ext>
            </a:extLst>
          </p:cNvPr>
          <p:cNvSpPr/>
          <p:nvPr/>
        </p:nvSpPr>
        <p:spPr>
          <a:xfrm>
            <a:off x="9913213" y="2417392"/>
            <a:ext cx="8054174" cy="7251938"/>
          </a:xfrm>
          <a:prstGeom prst="roundRect">
            <a:avLst/>
          </a:prstGeom>
          <a:solidFill>
            <a:schemeClr val="accent1">
              <a:lumMod val="20000"/>
              <a:lumOff val="80000"/>
            </a:schemeClr>
          </a:solidFill>
          <a:ln>
            <a:solidFill>
              <a:schemeClr val="bg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id-ID" dirty="0"/>
          </a:p>
        </p:txBody>
      </p:sp>
      <p:sp>
        <p:nvSpPr>
          <p:cNvPr id="2" name="Persegi Panjang: Sudut Lengkung 1">
            <a:extLst>
              <a:ext uri="{FF2B5EF4-FFF2-40B4-BE49-F238E27FC236}">
                <a16:creationId xmlns:a16="http://schemas.microsoft.com/office/drawing/2014/main" id="{2BEDCDDC-A5F4-F802-D94D-50866F718721}"/>
              </a:ext>
            </a:extLst>
          </p:cNvPr>
          <p:cNvSpPr/>
          <p:nvPr/>
        </p:nvSpPr>
        <p:spPr>
          <a:xfrm>
            <a:off x="10493565" y="2508044"/>
            <a:ext cx="6863474" cy="78979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5" name="Oval 14">
            <a:extLst>
              <a:ext uri="{FF2B5EF4-FFF2-40B4-BE49-F238E27FC236}">
                <a16:creationId xmlns:a16="http://schemas.microsoft.com/office/drawing/2014/main" id="{CCAF1B10-E4B3-9372-66FC-34922592ED71}"/>
              </a:ext>
            </a:extLst>
          </p:cNvPr>
          <p:cNvSpPr/>
          <p:nvPr/>
        </p:nvSpPr>
        <p:spPr>
          <a:xfrm>
            <a:off x="10321985" y="2242789"/>
            <a:ext cx="1189906" cy="117672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Kotak Teks 16">
            <a:extLst>
              <a:ext uri="{FF2B5EF4-FFF2-40B4-BE49-F238E27FC236}">
                <a16:creationId xmlns:a16="http://schemas.microsoft.com/office/drawing/2014/main" id="{29709A01-78B7-DF6A-165B-83ADE35BE07C}"/>
              </a:ext>
            </a:extLst>
          </p:cNvPr>
          <p:cNvSpPr txBox="1"/>
          <p:nvPr/>
        </p:nvSpPr>
        <p:spPr>
          <a:xfrm>
            <a:off x="11622197" y="2666496"/>
            <a:ext cx="4371710" cy="523220"/>
          </a:xfrm>
          <a:prstGeom prst="rect">
            <a:avLst/>
          </a:prstGeom>
          <a:noFill/>
        </p:spPr>
        <p:txBody>
          <a:bodyPr wrap="none" rtlCol="0">
            <a:spAutoFit/>
          </a:bodyPr>
          <a:lstStyle/>
          <a:p>
            <a:r>
              <a:rPr lang="id-ID" sz="2800" b="1" dirty="0">
                <a:solidFill>
                  <a:schemeClr val="bg1"/>
                </a:solidFill>
              </a:rPr>
              <a:t>2. LITERATURE REVIEW</a:t>
            </a:r>
          </a:p>
        </p:txBody>
      </p:sp>
      <p:sp>
        <p:nvSpPr>
          <p:cNvPr id="19" name="Kotak Teks 18">
            <a:extLst>
              <a:ext uri="{FF2B5EF4-FFF2-40B4-BE49-F238E27FC236}">
                <a16:creationId xmlns:a16="http://schemas.microsoft.com/office/drawing/2014/main" id="{E68B1C09-35F3-34EB-0F47-FB68FD903B18}"/>
              </a:ext>
            </a:extLst>
          </p:cNvPr>
          <p:cNvSpPr txBox="1"/>
          <p:nvPr/>
        </p:nvSpPr>
        <p:spPr>
          <a:xfrm>
            <a:off x="10924674" y="3656597"/>
            <a:ext cx="7042713" cy="584775"/>
          </a:xfrm>
          <a:prstGeom prst="rect">
            <a:avLst/>
          </a:prstGeom>
          <a:noFill/>
        </p:spPr>
        <p:txBody>
          <a:bodyPr wrap="square">
            <a:spAutoFit/>
          </a:bodyPr>
          <a:lstStyle/>
          <a:p>
            <a:pPr algn="just"/>
            <a:r>
              <a:rPr lang="en-US" sz="1600" dirty="0"/>
              <a:t>Anxiety is a feeling of fear or worry about a situation that is considered uncontrollable or uncertain.  (</a:t>
            </a:r>
            <a:r>
              <a:rPr lang="en-US" sz="1600" dirty="0" err="1"/>
              <a:t>Tangkudung</a:t>
            </a:r>
            <a:r>
              <a:rPr lang="en-US" sz="1600" dirty="0"/>
              <a:t> &amp; </a:t>
            </a:r>
            <a:r>
              <a:rPr lang="en-US" sz="1600" dirty="0" err="1"/>
              <a:t>Mylsidayu</a:t>
            </a:r>
            <a:r>
              <a:rPr lang="en-US" sz="1600" dirty="0"/>
              <a:t>, 2017)</a:t>
            </a:r>
            <a:endParaRPr lang="id-ID" sz="1600" dirty="0"/>
          </a:p>
        </p:txBody>
      </p:sp>
      <p:sp>
        <p:nvSpPr>
          <p:cNvPr id="21" name="Kotak Teks 20">
            <a:extLst>
              <a:ext uri="{FF2B5EF4-FFF2-40B4-BE49-F238E27FC236}">
                <a16:creationId xmlns:a16="http://schemas.microsoft.com/office/drawing/2014/main" id="{E3A85271-7D63-0BF7-2BC1-1EC72518A2F2}"/>
              </a:ext>
            </a:extLst>
          </p:cNvPr>
          <p:cNvSpPr txBox="1"/>
          <p:nvPr/>
        </p:nvSpPr>
        <p:spPr>
          <a:xfrm>
            <a:off x="10924674" y="4459922"/>
            <a:ext cx="6752959" cy="584775"/>
          </a:xfrm>
          <a:prstGeom prst="rect">
            <a:avLst/>
          </a:prstGeom>
          <a:noFill/>
        </p:spPr>
        <p:txBody>
          <a:bodyPr wrap="square">
            <a:spAutoFit/>
          </a:bodyPr>
          <a:lstStyle/>
          <a:p>
            <a:pPr algn="just"/>
            <a:r>
              <a:rPr lang="en-US" sz="1600" dirty="0"/>
              <a:t>Learning motivation is a non-intellectual psychological factor that plays a role in fostering the spirit of learning in students (</a:t>
            </a:r>
            <a:r>
              <a:rPr lang="en-US" sz="1600" dirty="0" err="1"/>
              <a:t>Sardiman</a:t>
            </a:r>
            <a:r>
              <a:rPr lang="en-US" sz="1600" dirty="0"/>
              <a:t>, 2019).</a:t>
            </a:r>
            <a:endParaRPr lang="id-ID" sz="1600" dirty="0"/>
          </a:p>
        </p:txBody>
      </p:sp>
      <p:sp>
        <p:nvSpPr>
          <p:cNvPr id="28" name="Kotak Teks 27">
            <a:extLst>
              <a:ext uri="{FF2B5EF4-FFF2-40B4-BE49-F238E27FC236}">
                <a16:creationId xmlns:a16="http://schemas.microsoft.com/office/drawing/2014/main" id="{94C13885-BC71-B85E-61DC-7E9DF068E6E3}"/>
              </a:ext>
            </a:extLst>
          </p:cNvPr>
          <p:cNvSpPr txBox="1"/>
          <p:nvPr/>
        </p:nvSpPr>
        <p:spPr>
          <a:xfrm>
            <a:off x="10981524" y="5443618"/>
            <a:ext cx="6752959" cy="830997"/>
          </a:xfrm>
          <a:prstGeom prst="rect">
            <a:avLst/>
          </a:prstGeom>
          <a:noFill/>
        </p:spPr>
        <p:txBody>
          <a:bodyPr wrap="square">
            <a:spAutoFit/>
          </a:bodyPr>
          <a:lstStyle/>
          <a:p>
            <a:pPr algn="just"/>
            <a:r>
              <a:rPr lang="en-US" sz="1600" dirty="0"/>
              <a:t>PJOK learning is an educational process that utilizes physical activities as a medium to achieve systematic changes in physical, mental, and social aspects (</a:t>
            </a:r>
            <a:r>
              <a:rPr lang="en-US" sz="1600" dirty="0" err="1"/>
              <a:t>Lutan</a:t>
            </a:r>
            <a:r>
              <a:rPr lang="en-US" sz="1600" dirty="0"/>
              <a:t>, 2001)</a:t>
            </a:r>
            <a:endParaRPr lang="id-ID" sz="1800" dirty="0"/>
          </a:p>
        </p:txBody>
      </p:sp>
      <p:sp>
        <p:nvSpPr>
          <p:cNvPr id="32" name="Kotak Teks 31">
            <a:extLst>
              <a:ext uri="{FF2B5EF4-FFF2-40B4-BE49-F238E27FC236}">
                <a16:creationId xmlns:a16="http://schemas.microsoft.com/office/drawing/2014/main" id="{B7723B4F-7CC2-3058-E713-B4258993F8D9}"/>
              </a:ext>
            </a:extLst>
          </p:cNvPr>
          <p:cNvSpPr txBox="1"/>
          <p:nvPr/>
        </p:nvSpPr>
        <p:spPr>
          <a:xfrm>
            <a:off x="10981524" y="6409865"/>
            <a:ext cx="6752958" cy="584775"/>
          </a:xfrm>
          <a:prstGeom prst="rect">
            <a:avLst/>
          </a:prstGeom>
          <a:noFill/>
        </p:spPr>
        <p:txBody>
          <a:bodyPr wrap="square">
            <a:spAutoFit/>
          </a:bodyPr>
          <a:lstStyle/>
          <a:p>
            <a:pPr algn="just"/>
            <a:r>
              <a:rPr lang="en-US" sz="1600" dirty="0"/>
              <a:t>Anxiety to a certain degree can trigger a person's performance so that it can be better and increase motivation (Yerkes &amp; Dodson, 1908).</a:t>
            </a:r>
            <a:endParaRPr lang="id-ID" sz="1800" dirty="0"/>
          </a:p>
        </p:txBody>
      </p:sp>
      <p:sp>
        <p:nvSpPr>
          <p:cNvPr id="33" name="Kotak Teks 32">
            <a:extLst>
              <a:ext uri="{FF2B5EF4-FFF2-40B4-BE49-F238E27FC236}">
                <a16:creationId xmlns:a16="http://schemas.microsoft.com/office/drawing/2014/main" id="{D1F7F279-6EDB-6D14-E5AD-3CB8E838385A}"/>
              </a:ext>
            </a:extLst>
          </p:cNvPr>
          <p:cNvSpPr txBox="1"/>
          <p:nvPr/>
        </p:nvSpPr>
        <p:spPr>
          <a:xfrm>
            <a:off x="11006193" y="7442339"/>
            <a:ext cx="6772916" cy="606452"/>
          </a:xfrm>
          <a:prstGeom prst="rect">
            <a:avLst/>
          </a:prstGeom>
          <a:noFill/>
        </p:spPr>
        <p:txBody>
          <a:bodyPr wrap="square">
            <a:spAutoFit/>
          </a:bodyPr>
          <a:lstStyle/>
          <a:p>
            <a:pPr algn="just"/>
            <a:r>
              <a:rPr lang="en-US" sz="1600" dirty="0"/>
              <a:t>In the learning process, it requires the active role of students so that learning goals can be achieved (Schön, 1983).</a:t>
            </a:r>
            <a:endParaRPr lang="id-ID" sz="1800" dirty="0"/>
          </a:p>
        </p:txBody>
      </p:sp>
      <p:sp>
        <p:nvSpPr>
          <p:cNvPr id="34" name="Kotak Teks 33">
            <a:extLst>
              <a:ext uri="{FF2B5EF4-FFF2-40B4-BE49-F238E27FC236}">
                <a16:creationId xmlns:a16="http://schemas.microsoft.com/office/drawing/2014/main" id="{FFC1D055-3F2E-8AD8-50D9-B296B8E34027}"/>
              </a:ext>
            </a:extLst>
          </p:cNvPr>
          <p:cNvSpPr txBox="1"/>
          <p:nvPr/>
        </p:nvSpPr>
        <p:spPr>
          <a:xfrm>
            <a:off x="11026151" y="8174937"/>
            <a:ext cx="6752958" cy="830997"/>
          </a:xfrm>
          <a:prstGeom prst="rect">
            <a:avLst/>
          </a:prstGeom>
          <a:noFill/>
        </p:spPr>
        <p:txBody>
          <a:bodyPr wrap="square">
            <a:spAutoFit/>
          </a:bodyPr>
          <a:lstStyle/>
          <a:p>
            <a:pPr algn="just"/>
            <a:r>
              <a:rPr lang="en-US" sz="1600" dirty="0"/>
              <a:t>Several studies in the context of anxiety associated with learning outcomes or focus on other learning at the junior high school level show quite diverse results.</a:t>
            </a:r>
            <a:endParaRPr lang="id-ID" sz="1800" dirty="0"/>
          </a:p>
        </p:txBody>
      </p:sp>
      <p:pic>
        <p:nvPicPr>
          <p:cNvPr id="49" name="Gambar 48">
            <a:extLst>
              <a:ext uri="{FF2B5EF4-FFF2-40B4-BE49-F238E27FC236}">
                <a16:creationId xmlns:a16="http://schemas.microsoft.com/office/drawing/2014/main" id="{331E81EF-6EB0-2668-A635-10D23AAC520B}"/>
              </a:ext>
            </a:extLst>
          </p:cNvPr>
          <p:cNvPicPr>
            <a:picLocks noChangeAspect="1"/>
          </p:cNvPicPr>
          <p:nvPr/>
        </p:nvPicPr>
        <p:blipFill>
          <a:blip r:embed="rId9"/>
          <a:stretch>
            <a:fillRect/>
          </a:stretch>
        </p:blipFill>
        <p:spPr>
          <a:xfrm>
            <a:off x="3762226" y="8499985"/>
            <a:ext cx="2764439" cy="1139043"/>
          </a:xfrm>
          <a:prstGeom prst="rect">
            <a:avLst/>
          </a:prstGeom>
        </p:spPr>
      </p:pic>
      <p:sp>
        <p:nvSpPr>
          <p:cNvPr id="51" name="Kotak Teks 50">
            <a:extLst>
              <a:ext uri="{FF2B5EF4-FFF2-40B4-BE49-F238E27FC236}">
                <a16:creationId xmlns:a16="http://schemas.microsoft.com/office/drawing/2014/main" id="{4308DB3F-8A23-35D9-72F1-0680225FAE17}"/>
              </a:ext>
            </a:extLst>
          </p:cNvPr>
          <p:cNvSpPr txBox="1"/>
          <p:nvPr/>
        </p:nvSpPr>
        <p:spPr>
          <a:xfrm>
            <a:off x="5688752" y="8368949"/>
            <a:ext cx="932052" cy="153888"/>
          </a:xfrm>
          <a:prstGeom prst="rect">
            <a:avLst/>
          </a:prstGeom>
          <a:noFill/>
        </p:spPr>
        <p:txBody>
          <a:bodyPr wrap="square" rtlCol="0">
            <a:spAutoFit/>
          </a:bodyPr>
          <a:lstStyle/>
          <a:p>
            <a:r>
              <a:rPr lang="id-ID" sz="400" i="1" dirty="0"/>
              <a:t>*Studi pada 55 Orang*</a:t>
            </a:r>
          </a:p>
        </p:txBody>
      </p:sp>
      <p:sp>
        <p:nvSpPr>
          <p:cNvPr id="53" name="Kotak Teks 52">
            <a:extLst>
              <a:ext uri="{FF2B5EF4-FFF2-40B4-BE49-F238E27FC236}">
                <a16:creationId xmlns:a16="http://schemas.microsoft.com/office/drawing/2014/main" id="{A7D2863B-6452-2C5D-F1BD-788E0025CBCF}"/>
              </a:ext>
            </a:extLst>
          </p:cNvPr>
          <p:cNvSpPr txBox="1"/>
          <p:nvPr/>
        </p:nvSpPr>
        <p:spPr>
          <a:xfrm>
            <a:off x="4136593" y="8144830"/>
            <a:ext cx="2020961" cy="246221"/>
          </a:xfrm>
          <a:prstGeom prst="rect">
            <a:avLst/>
          </a:prstGeom>
          <a:noFill/>
        </p:spPr>
        <p:txBody>
          <a:bodyPr wrap="square" rtlCol="0">
            <a:spAutoFit/>
          </a:bodyPr>
          <a:lstStyle/>
          <a:p>
            <a:pPr algn="ctr"/>
            <a:r>
              <a:rPr lang="id-ID" sz="500" b="1" i="1" dirty="0"/>
              <a:t>MOTIVASI BELAJAR SISWA PADA PEMBELAJARAN PJOK </a:t>
            </a:r>
          </a:p>
          <a:p>
            <a:pPr algn="ctr"/>
            <a:r>
              <a:rPr lang="id-ID" sz="500" b="1" i="1" dirty="0"/>
              <a:t>DI SMPN 1 NGRAHO (2020/2021)</a:t>
            </a:r>
          </a:p>
        </p:txBody>
      </p:sp>
      <p:pic>
        <p:nvPicPr>
          <p:cNvPr id="55" name="Grafik 54" descr="Lencana Centang1 dengan isian solid">
            <a:extLst>
              <a:ext uri="{FF2B5EF4-FFF2-40B4-BE49-F238E27FC236}">
                <a16:creationId xmlns:a16="http://schemas.microsoft.com/office/drawing/2014/main" id="{910D5747-A92A-EF97-739E-BCE76F36379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95410" y="3514148"/>
            <a:ext cx="673704" cy="673704"/>
          </a:xfrm>
          <a:prstGeom prst="rect">
            <a:avLst/>
          </a:prstGeom>
        </p:spPr>
      </p:pic>
      <p:pic>
        <p:nvPicPr>
          <p:cNvPr id="56" name="Grafik 55" descr="Lencana Centang1 dengan isian solid">
            <a:extLst>
              <a:ext uri="{FF2B5EF4-FFF2-40B4-BE49-F238E27FC236}">
                <a16:creationId xmlns:a16="http://schemas.microsoft.com/office/drawing/2014/main" id="{D92FB1F9-7CCF-9FD9-2F2E-9A3362CBCB1A}"/>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91360" y="4581398"/>
            <a:ext cx="673704" cy="673704"/>
          </a:xfrm>
          <a:prstGeom prst="rect">
            <a:avLst/>
          </a:prstGeom>
        </p:spPr>
      </p:pic>
      <p:pic>
        <p:nvPicPr>
          <p:cNvPr id="57" name="Grafik 56" descr="Lencana Centang1 dengan isian solid">
            <a:extLst>
              <a:ext uri="{FF2B5EF4-FFF2-40B4-BE49-F238E27FC236}">
                <a16:creationId xmlns:a16="http://schemas.microsoft.com/office/drawing/2014/main" id="{E2A476D2-F674-CD25-E622-3FF99ECF8D3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53517" y="5411603"/>
            <a:ext cx="673704" cy="673704"/>
          </a:xfrm>
          <a:prstGeom prst="rect">
            <a:avLst/>
          </a:prstGeom>
        </p:spPr>
      </p:pic>
      <p:pic>
        <p:nvPicPr>
          <p:cNvPr id="58" name="Grafik 57" descr="Lencana Centang1 dengan isian solid">
            <a:extLst>
              <a:ext uri="{FF2B5EF4-FFF2-40B4-BE49-F238E27FC236}">
                <a16:creationId xmlns:a16="http://schemas.microsoft.com/office/drawing/2014/main" id="{BF73182B-1ACC-5A7E-A25C-64A07CD81CD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03997" y="6386738"/>
            <a:ext cx="673704" cy="673704"/>
          </a:xfrm>
          <a:prstGeom prst="rect">
            <a:avLst/>
          </a:prstGeom>
        </p:spPr>
      </p:pic>
      <p:pic>
        <p:nvPicPr>
          <p:cNvPr id="59" name="Grafik 58" descr="Lencana Centang1 dengan isian solid">
            <a:extLst>
              <a:ext uri="{FF2B5EF4-FFF2-40B4-BE49-F238E27FC236}">
                <a16:creationId xmlns:a16="http://schemas.microsoft.com/office/drawing/2014/main" id="{C763E5B5-F8FC-D2DA-58C1-ED4D89F5703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29033" y="7240862"/>
            <a:ext cx="673704" cy="673704"/>
          </a:xfrm>
          <a:prstGeom prst="rect">
            <a:avLst/>
          </a:prstGeom>
        </p:spPr>
      </p:pic>
      <p:pic>
        <p:nvPicPr>
          <p:cNvPr id="61" name="Grafik 60" descr="Dokumen dengan isian solid">
            <a:extLst>
              <a:ext uri="{FF2B5EF4-FFF2-40B4-BE49-F238E27FC236}">
                <a16:creationId xmlns:a16="http://schemas.microsoft.com/office/drawing/2014/main" id="{3B68857E-0563-274F-0E2F-81B05467249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97404" y="2294442"/>
            <a:ext cx="914400" cy="914400"/>
          </a:xfrm>
          <a:prstGeom prst="rect">
            <a:avLst/>
          </a:prstGeom>
        </p:spPr>
      </p:pic>
      <p:pic>
        <p:nvPicPr>
          <p:cNvPr id="63" name="Grafik 62" descr="Buku dengan isian solid">
            <a:extLst>
              <a:ext uri="{FF2B5EF4-FFF2-40B4-BE49-F238E27FC236}">
                <a16:creationId xmlns:a16="http://schemas.microsoft.com/office/drawing/2014/main" id="{3E96DBB6-90B4-EAB8-4377-AFA511DBDCD4}"/>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0493565" y="2428013"/>
            <a:ext cx="806277" cy="806277"/>
          </a:xfrm>
          <a:prstGeom prst="rect">
            <a:avLst/>
          </a:prstGeom>
        </p:spPr>
      </p:pic>
      <p:pic>
        <p:nvPicPr>
          <p:cNvPr id="76" name="Grafik 75" descr="Kirim dengan isian solid">
            <a:extLst>
              <a:ext uri="{FF2B5EF4-FFF2-40B4-BE49-F238E27FC236}">
                <a16:creationId xmlns:a16="http://schemas.microsoft.com/office/drawing/2014/main" id="{87F268D2-D86F-691A-D77E-BC712A120223}"/>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232859" y="3733592"/>
            <a:ext cx="580243" cy="580243"/>
          </a:xfrm>
          <a:prstGeom prst="rect">
            <a:avLst/>
          </a:prstGeom>
        </p:spPr>
      </p:pic>
      <p:pic>
        <p:nvPicPr>
          <p:cNvPr id="77" name="Grafik 76" descr="Kirim dengan isian solid">
            <a:extLst>
              <a:ext uri="{FF2B5EF4-FFF2-40B4-BE49-F238E27FC236}">
                <a16:creationId xmlns:a16="http://schemas.microsoft.com/office/drawing/2014/main" id="{4D00F746-DD77-4800-4160-76E8C0667ECC}"/>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232859" y="4665073"/>
            <a:ext cx="580243" cy="580243"/>
          </a:xfrm>
          <a:prstGeom prst="rect">
            <a:avLst/>
          </a:prstGeom>
        </p:spPr>
      </p:pic>
      <p:pic>
        <p:nvPicPr>
          <p:cNvPr id="78" name="Grafik 77" descr="Kirim dengan isian solid">
            <a:extLst>
              <a:ext uri="{FF2B5EF4-FFF2-40B4-BE49-F238E27FC236}">
                <a16:creationId xmlns:a16="http://schemas.microsoft.com/office/drawing/2014/main" id="{8B58E67B-E7DD-799C-0B19-B9F45A517F1C}"/>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232859" y="5596554"/>
            <a:ext cx="580243" cy="580243"/>
          </a:xfrm>
          <a:prstGeom prst="rect">
            <a:avLst/>
          </a:prstGeom>
        </p:spPr>
      </p:pic>
      <p:pic>
        <p:nvPicPr>
          <p:cNvPr id="79" name="Grafik 78" descr="Kirim dengan isian solid">
            <a:extLst>
              <a:ext uri="{FF2B5EF4-FFF2-40B4-BE49-F238E27FC236}">
                <a16:creationId xmlns:a16="http://schemas.microsoft.com/office/drawing/2014/main" id="{74DCEE91-7E5F-392B-BF59-B69A8AB76E41}"/>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232859" y="6528035"/>
            <a:ext cx="580243" cy="580243"/>
          </a:xfrm>
          <a:prstGeom prst="rect">
            <a:avLst/>
          </a:prstGeom>
        </p:spPr>
      </p:pic>
      <p:pic>
        <p:nvPicPr>
          <p:cNvPr id="80" name="Grafik 79" descr="Kirim dengan isian solid">
            <a:extLst>
              <a:ext uri="{FF2B5EF4-FFF2-40B4-BE49-F238E27FC236}">
                <a16:creationId xmlns:a16="http://schemas.microsoft.com/office/drawing/2014/main" id="{83462D7D-6F15-1E1A-D392-3BDAEAD9EF0D}"/>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232859" y="7459516"/>
            <a:ext cx="580243" cy="580243"/>
          </a:xfrm>
          <a:prstGeom prst="rect">
            <a:avLst/>
          </a:prstGeom>
        </p:spPr>
      </p:pic>
      <p:pic>
        <p:nvPicPr>
          <p:cNvPr id="81" name="Grafik 80" descr="Kirim dengan isian solid">
            <a:extLst>
              <a:ext uri="{FF2B5EF4-FFF2-40B4-BE49-F238E27FC236}">
                <a16:creationId xmlns:a16="http://schemas.microsoft.com/office/drawing/2014/main" id="{05321534-C5CA-A768-27BC-677DB46ED139}"/>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232859" y="8390997"/>
            <a:ext cx="580243" cy="580243"/>
          </a:xfrm>
          <a:prstGeom prst="rect">
            <a:avLst/>
          </a:prstGeom>
        </p:spPr>
      </p:pic>
    </p:spTree>
    <p:extLst>
      <p:ext uri="{BB962C8B-B14F-4D97-AF65-F5344CB8AC3E}">
        <p14:creationId xmlns:p14="http://schemas.microsoft.com/office/powerpoint/2010/main" val="1411284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2E35D556-1B6C-E48C-5831-8156DE90899D}"/>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3A5EA1CA-F722-60E6-EE6E-14EF62A76A4B}"/>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txBody>
          <a:bodyPr/>
          <a:lstStyle/>
          <a:p>
            <a:endParaRPr lang="id-ID"/>
          </a:p>
        </p:txBody>
      </p:sp>
      <p:sp>
        <p:nvSpPr>
          <p:cNvPr id="114" name="Google Shape;114;p2">
            <a:extLst>
              <a:ext uri="{FF2B5EF4-FFF2-40B4-BE49-F238E27FC236}">
                <a16:creationId xmlns:a16="http://schemas.microsoft.com/office/drawing/2014/main" id="{903C1ECC-E430-9531-216E-459EE1A1EBF9}"/>
              </a:ext>
            </a:extLst>
          </p:cNvPr>
          <p:cNvSpPr txBox="1"/>
          <p:nvPr/>
        </p:nvSpPr>
        <p:spPr>
          <a:xfrm>
            <a:off x="4392219" y="318819"/>
            <a:ext cx="11541611" cy="1489510"/>
          </a:xfrm>
          <a:prstGeom prst="rect">
            <a:avLst/>
          </a:prstGeom>
          <a:noFill/>
          <a:ln>
            <a:noFill/>
          </a:ln>
        </p:spPr>
        <p:txBody>
          <a:bodyPr spcFirstLastPara="1" wrap="square" lIns="0" tIns="0" rIns="0" bIns="0" anchor="t" anchorCtr="0">
            <a:spAutoFit/>
          </a:bodyPr>
          <a:lstStyle/>
          <a:p>
            <a:pPr lvl="0" algn="ctr">
              <a:lnSpc>
                <a:spcPct val="110001"/>
              </a:lnSpc>
            </a:pPr>
            <a:r>
              <a:rPr lang="id-ID" sz="8799" b="1" dirty="0">
                <a:solidFill>
                  <a:srgbClr val="0B2957"/>
                </a:solidFill>
                <a:latin typeface="Fira Sans"/>
                <a:ea typeface="Fira Sans"/>
                <a:cs typeface="Fira Sans"/>
                <a:sym typeface="Fira Sans"/>
              </a:rPr>
              <a:t>INTRODUCTION</a:t>
            </a:r>
            <a:endParaRPr dirty="0"/>
          </a:p>
        </p:txBody>
      </p:sp>
      <p:grpSp>
        <p:nvGrpSpPr>
          <p:cNvPr id="124" name="Google Shape;124;p2">
            <a:extLst>
              <a:ext uri="{FF2B5EF4-FFF2-40B4-BE49-F238E27FC236}">
                <a16:creationId xmlns:a16="http://schemas.microsoft.com/office/drawing/2014/main" id="{F5499825-A074-22B1-8FAC-FB7B9C0ACAAA}"/>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D75FAD13-9BB2-4B52-988C-C2C9DFFACDCB}"/>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1A82A213-1A98-FC35-7EDC-A919630B901F}"/>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CD8E5CA6-1D70-BBE5-F600-74A21883DECA}"/>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537983F4-48F3-A989-2CBD-A66063E8A209}"/>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4">
                <a:alphaModFix/>
              </a:blip>
              <a:stretch>
                <a:fillRect/>
              </a:stretch>
            </a:blipFill>
            <a:ln>
              <a:noFill/>
            </a:ln>
          </p:spPr>
          <p:txBody>
            <a:bodyPr/>
            <a:lstStyle/>
            <a:p>
              <a:endParaRPr lang="id-ID"/>
            </a:p>
          </p:txBody>
        </p:sp>
        <p:sp>
          <p:nvSpPr>
            <p:cNvPr id="129" name="Google Shape;129;p2">
              <a:extLst>
                <a:ext uri="{FF2B5EF4-FFF2-40B4-BE49-F238E27FC236}">
                  <a16:creationId xmlns:a16="http://schemas.microsoft.com/office/drawing/2014/main" id="{73678809-A1CE-EF52-4780-5D737AEBEE01}"/>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5">
                <a:alphaModFix/>
              </a:blip>
              <a:stretch>
                <a:fillRect/>
              </a:stretch>
            </a:blipFill>
            <a:ln>
              <a:noFill/>
            </a:ln>
          </p:spPr>
          <p:txBody>
            <a:bodyPr/>
            <a:lstStyle/>
            <a:p>
              <a:endParaRPr lang="id-ID"/>
            </a:p>
          </p:txBody>
        </p:sp>
        <p:sp>
          <p:nvSpPr>
            <p:cNvPr id="130" name="Google Shape;130;p2">
              <a:extLst>
                <a:ext uri="{FF2B5EF4-FFF2-40B4-BE49-F238E27FC236}">
                  <a16:creationId xmlns:a16="http://schemas.microsoft.com/office/drawing/2014/main" id="{B8B3778B-2E62-6FB4-8B7F-7675AD1B31D1}"/>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6">
                <a:alphaModFix/>
              </a:blip>
              <a:stretch>
                <a:fillRect/>
              </a:stretch>
            </a:blipFill>
            <a:ln>
              <a:noFill/>
            </a:ln>
          </p:spPr>
          <p:txBody>
            <a:bodyPr/>
            <a:lstStyle/>
            <a:p>
              <a:endParaRPr lang="id-ID"/>
            </a:p>
          </p:txBody>
        </p:sp>
        <p:sp>
          <p:nvSpPr>
            <p:cNvPr id="131" name="Google Shape;131;p2">
              <a:extLst>
                <a:ext uri="{FF2B5EF4-FFF2-40B4-BE49-F238E27FC236}">
                  <a16:creationId xmlns:a16="http://schemas.microsoft.com/office/drawing/2014/main" id="{180133B8-FADE-41CE-CC47-E854CE7BD3B4}"/>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7">
                <a:alphaModFix/>
              </a:blip>
              <a:stretch>
                <a:fillRect/>
              </a:stretch>
            </a:blipFill>
            <a:ln>
              <a:noFill/>
            </a:ln>
          </p:spPr>
          <p:txBody>
            <a:bodyPr/>
            <a:lstStyle/>
            <a:p>
              <a:endParaRPr lang="id-ID"/>
            </a:p>
          </p:txBody>
        </p:sp>
      </p:grpSp>
      <p:sp>
        <p:nvSpPr>
          <p:cNvPr id="8" name="Persegi Panjang: Sudut Lengkung 7">
            <a:extLst>
              <a:ext uri="{FF2B5EF4-FFF2-40B4-BE49-F238E27FC236}">
                <a16:creationId xmlns:a16="http://schemas.microsoft.com/office/drawing/2014/main" id="{44DBA324-0392-E02B-ABB0-E5824B849514}"/>
              </a:ext>
            </a:extLst>
          </p:cNvPr>
          <p:cNvSpPr/>
          <p:nvPr/>
        </p:nvSpPr>
        <p:spPr>
          <a:xfrm>
            <a:off x="420679" y="2666922"/>
            <a:ext cx="4339489" cy="6778250"/>
          </a:xfrm>
          <a:prstGeom prst="roundRect">
            <a:avLst/>
          </a:prstGeom>
          <a:solidFill>
            <a:schemeClr val="accent1">
              <a:lumMod val="20000"/>
              <a:lumOff val="80000"/>
            </a:schemeClr>
          </a:solidFill>
          <a:ln>
            <a:solidFill>
              <a:schemeClr val="bg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id-ID" dirty="0"/>
          </a:p>
        </p:txBody>
      </p:sp>
      <p:grpSp>
        <p:nvGrpSpPr>
          <p:cNvPr id="134" name="Google Shape;134;p2">
            <a:extLst>
              <a:ext uri="{FF2B5EF4-FFF2-40B4-BE49-F238E27FC236}">
                <a16:creationId xmlns:a16="http://schemas.microsoft.com/office/drawing/2014/main" id="{4325A1A0-2389-A718-B012-7DBF698BE2D7}"/>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2A2E96F5-BECC-EEFB-20FE-9F853DEADFA5}"/>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8">
                <a:alphaModFix/>
              </a:blip>
              <a:stretch>
                <a:fillRect l="-36059" r="-34659" b="-150150"/>
              </a:stretch>
            </a:blipFill>
            <a:ln>
              <a:noFill/>
            </a:ln>
          </p:spPr>
          <p:txBody>
            <a:bodyPr/>
            <a:lstStyle/>
            <a:p>
              <a:endParaRPr lang="id-ID"/>
            </a:p>
          </p:txBody>
        </p:sp>
        <p:sp>
          <p:nvSpPr>
            <p:cNvPr id="136" name="Google Shape;136;p2">
              <a:extLst>
                <a:ext uri="{FF2B5EF4-FFF2-40B4-BE49-F238E27FC236}">
                  <a16:creationId xmlns:a16="http://schemas.microsoft.com/office/drawing/2014/main" id="{8D620432-5B58-719E-C869-853AE5CE7B1E}"/>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CD074C91-52C1-A970-97CD-5E3432BCC0C0}"/>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2D54C646-36F6-BD8A-6EAB-F35A378B9665}"/>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B985DA73-6644-98C3-71DC-3A9E7D2D9DA7}"/>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83CAFCAE-AF41-55C5-F08C-108F015B1A9D}"/>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cxnSp>
        <p:nvCxnSpPr>
          <p:cNvPr id="4" name="Konektor Panah Lurus 3">
            <a:extLst>
              <a:ext uri="{FF2B5EF4-FFF2-40B4-BE49-F238E27FC236}">
                <a16:creationId xmlns:a16="http://schemas.microsoft.com/office/drawing/2014/main" id="{75AFD2C6-9898-52CD-BE1C-7BB4F843C060}"/>
              </a:ext>
            </a:extLst>
          </p:cNvPr>
          <p:cNvCxnSpPr/>
          <p:nvPr/>
        </p:nvCxnSpPr>
        <p:spPr>
          <a:xfrm>
            <a:off x="5801540" y="1808329"/>
            <a:ext cx="8722968" cy="0"/>
          </a:xfrm>
          <a:prstGeom prst="straightConnector1">
            <a:avLst/>
          </a:prstGeom>
          <a:ln w="57150"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 name="Persegi Panjang: Sudut Lengkung 4">
            <a:extLst>
              <a:ext uri="{FF2B5EF4-FFF2-40B4-BE49-F238E27FC236}">
                <a16:creationId xmlns:a16="http://schemas.microsoft.com/office/drawing/2014/main" id="{53EECD81-5870-1ED2-A341-F9AF2E8F8079}"/>
              </a:ext>
            </a:extLst>
          </p:cNvPr>
          <p:cNvSpPr/>
          <p:nvPr/>
        </p:nvSpPr>
        <p:spPr>
          <a:xfrm>
            <a:off x="417279" y="2722176"/>
            <a:ext cx="4275251" cy="773500"/>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Kotak Teks 5">
            <a:extLst>
              <a:ext uri="{FF2B5EF4-FFF2-40B4-BE49-F238E27FC236}">
                <a16:creationId xmlns:a16="http://schemas.microsoft.com/office/drawing/2014/main" id="{132A610E-0FCC-071C-DBFE-DBA295B29751}"/>
              </a:ext>
            </a:extLst>
          </p:cNvPr>
          <p:cNvSpPr txBox="1"/>
          <p:nvPr/>
        </p:nvSpPr>
        <p:spPr>
          <a:xfrm>
            <a:off x="1717338" y="2924260"/>
            <a:ext cx="2236510" cy="369332"/>
          </a:xfrm>
          <a:prstGeom prst="rect">
            <a:avLst/>
          </a:prstGeom>
          <a:noFill/>
        </p:spPr>
        <p:txBody>
          <a:bodyPr wrap="none" rtlCol="0">
            <a:spAutoFit/>
          </a:bodyPr>
          <a:lstStyle/>
          <a:p>
            <a:r>
              <a:rPr lang="id-ID" sz="1800" b="1" dirty="0">
                <a:solidFill>
                  <a:schemeClr val="bg1"/>
                </a:solidFill>
              </a:rPr>
              <a:t>4.RESEARCH GAP</a:t>
            </a:r>
          </a:p>
        </p:txBody>
      </p:sp>
      <p:sp>
        <p:nvSpPr>
          <p:cNvPr id="7" name="Oval 6">
            <a:extLst>
              <a:ext uri="{FF2B5EF4-FFF2-40B4-BE49-F238E27FC236}">
                <a16:creationId xmlns:a16="http://schemas.microsoft.com/office/drawing/2014/main" id="{C2647DF7-CC71-5512-6EC5-01B28113BDC7}"/>
              </a:ext>
            </a:extLst>
          </p:cNvPr>
          <p:cNvSpPr/>
          <p:nvPr/>
        </p:nvSpPr>
        <p:spPr>
          <a:xfrm>
            <a:off x="120869" y="2164591"/>
            <a:ext cx="1478605" cy="142007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Kotak Teks 11">
            <a:extLst>
              <a:ext uri="{FF2B5EF4-FFF2-40B4-BE49-F238E27FC236}">
                <a16:creationId xmlns:a16="http://schemas.microsoft.com/office/drawing/2014/main" id="{C568A11B-C014-FB8B-C484-D89E0F0509AC}"/>
              </a:ext>
            </a:extLst>
          </p:cNvPr>
          <p:cNvSpPr txBox="1"/>
          <p:nvPr/>
        </p:nvSpPr>
        <p:spPr>
          <a:xfrm>
            <a:off x="671817" y="3884298"/>
            <a:ext cx="3698701" cy="5016758"/>
          </a:xfrm>
          <a:prstGeom prst="rect">
            <a:avLst/>
          </a:prstGeom>
          <a:noFill/>
        </p:spPr>
        <p:txBody>
          <a:bodyPr wrap="square" numCol="1">
            <a:spAutoFit/>
          </a:bodyPr>
          <a:lstStyle/>
          <a:p>
            <a:pPr marL="342900" indent="-342900" algn="just">
              <a:buFont typeface="Wingdings" panose="05000000000000000000" pitchFamily="2" charset="2"/>
              <a:buChar char="§"/>
            </a:pPr>
            <a:r>
              <a:rPr lang="en-US" sz="1600" dirty="0"/>
              <a:t>Most previous research examined the relationship between anxiety and learning motivation in the general context of education or other academic subjects.</a:t>
            </a:r>
            <a:r>
              <a:rPr lang="id-ID" sz="1600" dirty="0"/>
              <a:t> </a:t>
            </a:r>
          </a:p>
          <a:p>
            <a:pPr marL="342900" indent="-342900" algn="just">
              <a:buFont typeface="Wingdings" panose="05000000000000000000" pitchFamily="2" charset="2"/>
              <a:buChar char="§"/>
            </a:pPr>
            <a:endParaRPr lang="id-ID" sz="1600" dirty="0"/>
          </a:p>
          <a:p>
            <a:pPr marL="342900" indent="-342900" algn="just">
              <a:buFont typeface="Wingdings" panose="05000000000000000000" pitchFamily="2" charset="2"/>
              <a:buChar char="§"/>
            </a:pPr>
            <a:r>
              <a:rPr lang="en-US" sz="1600" dirty="0"/>
              <a:t>Research that examined the relationship between anxiety in PJOK subjects was mostly limited to examining the relationship between anxiety and learning outcomes</a:t>
            </a:r>
            <a:r>
              <a:rPr lang="id-ID" sz="1600" dirty="0"/>
              <a:t>.</a:t>
            </a:r>
          </a:p>
          <a:p>
            <a:pPr algn="just"/>
            <a:endParaRPr lang="id-ID" sz="1600" dirty="0"/>
          </a:p>
          <a:p>
            <a:pPr marL="342900" indent="-342900" algn="just">
              <a:buFont typeface="Wingdings" panose="05000000000000000000" pitchFamily="2" charset="2"/>
              <a:buChar char="§"/>
            </a:pPr>
            <a:r>
              <a:rPr lang="en-US" sz="1600" dirty="0"/>
              <a:t>There has not been much research done on grade VII students who are in the transition phase from elementary to secondary school</a:t>
            </a:r>
            <a:endParaRPr lang="id-ID" sz="1600" dirty="0"/>
          </a:p>
          <a:p>
            <a:pPr algn="just"/>
            <a:r>
              <a:rPr lang="en-US" sz="1600" dirty="0"/>
              <a:t>.</a:t>
            </a:r>
            <a:endParaRPr lang="id-ID" sz="1600" dirty="0"/>
          </a:p>
          <a:p>
            <a:pPr marL="342900" indent="-342900" algn="just">
              <a:buFont typeface="Wingdings" panose="05000000000000000000" pitchFamily="2" charset="2"/>
              <a:buChar char="§"/>
            </a:pPr>
            <a:r>
              <a:rPr lang="en-US" sz="1600" dirty="0"/>
              <a:t>Thus, there is a research gap that needs to be filled.</a:t>
            </a:r>
            <a:endParaRPr lang="id-ID" sz="1600" dirty="0"/>
          </a:p>
        </p:txBody>
      </p:sp>
      <p:sp>
        <p:nvSpPr>
          <p:cNvPr id="11" name="Persegi Panjang: Sudut Lengkung 10">
            <a:extLst>
              <a:ext uri="{FF2B5EF4-FFF2-40B4-BE49-F238E27FC236}">
                <a16:creationId xmlns:a16="http://schemas.microsoft.com/office/drawing/2014/main" id="{CCD3F369-6D43-7467-4DF4-9A4A6139EA8F}"/>
              </a:ext>
            </a:extLst>
          </p:cNvPr>
          <p:cNvSpPr/>
          <p:nvPr/>
        </p:nvSpPr>
        <p:spPr>
          <a:xfrm>
            <a:off x="5215922" y="3123366"/>
            <a:ext cx="4254718" cy="6374533"/>
          </a:xfrm>
          <a:prstGeom prst="roundRect">
            <a:avLst/>
          </a:prstGeom>
          <a:solidFill>
            <a:schemeClr val="accent1">
              <a:lumMod val="20000"/>
              <a:lumOff val="80000"/>
            </a:schemeClr>
          </a:solidFill>
          <a:ln>
            <a:solidFill>
              <a:schemeClr val="bg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id-ID" dirty="0"/>
          </a:p>
        </p:txBody>
      </p:sp>
      <p:sp>
        <p:nvSpPr>
          <p:cNvPr id="13" name="Persegi Panjang: Sudut Lengkung 12">
            <a:extLst>
              <a:ext uri="{FF2B5EF4-FFF2-40B4-BE49-F238E27FC236}">
                <a16:creationId xmlns:a16="http://schemas.microsoft.com/office/drawing/2014/main" id="{6CAA36B1-69CB-50F1-08B7-3A7DB4F4BB5F}"/>
              </a:ext>
            </a:extLst>
          </p:cNvPr>
          <p:cNvSpPr/>
          <p:nvPr/>
        </p:nvSpPr>
        <p:spPr>
          <a:xfrm>
            <a:off x="9834414" y="3177042"/>
            <a:ext cx="4254718" cy="6320857"/>
          </a:xfrm>
          <a:prstGeom prst="roundRect">
            <a:avLst/>
          </a:prstGeom>
          <a:solidFill>
            <a:schemeClr val="accent1">
              <a:lumMod val="20000"/>
              <a:lumOff val="80000"/>
            </a:schemeClr>
          </a:solidFill>
          <a:ln>
            <a:solidFill>
              <a:schemeClr val="bg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id-ID" dirty="0"/>
          </a:p>
        </p:txBody>
      </p:sp>
      <p:sp>
        <p:nvSpPr>
          <p:cNvPr id="22" name="Persegi Panjang: Sudut Lengkung 21">
            <a:extLst>
              <a:ext uri="{FF2B5EF4-FFF2-40B4-BE49-F238E27FC236}">
                <a16:creationId xmlns:a16="http://schemas.microsoft.com/office/drawing/2014/main" id="{B17297DA-7A09-8C0E-290D-55333E34BFEB}"/>
              </a:ext>
            </a:extLst>
          </p:cNvPr>
          <p:cNvSpPr/>
          <p:nvPr/>
        </p:nvSpPr>
        <p:spPr>
          <a:xfrm>
            <a:off x="5258414" y="2778307"/>
            <a:ext cx="4356433" cy="762870"/>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Persegi Panjang: Sudut Lengkung 22">
            <a:extLst>
              <a:ext uri="{FF2B5EF4-FFF2-40B4-BE49-F238E27FC236}">
                <a16:creationId xmlns:a16="http://schemas.microsoft.com/office/drawing/2014/main" id="{4C94678B-F3DA-7F29-A0BA-B5B077747E3B}"/>
              </a:ext>
            </a:extLst>
          </p:cNvPr>
          <p:cNvSpPr/>
          <p:nvPr/>
        </p:nvSpPr>
        <p:spPr>
          <a:xfrm>
            <a:off x="9834414" y="2760179"/>
            <a:ext cx="4436166" cy="840344"/>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 name="Oval 23">
            <a:extLst>
              <a:ext uri="{FF2B5EF4-FFF2-40B4-BE49-F238E27FC236}">
                <a16:creationId xmlns:a16="http://schemas.microsoft.com/office/drawing/2014/main" id="{63568F27-AE89-A100-FFD4-BCD987012860}"/>
              </a:ext>
            </a:extLst>
          </p:cNvPr>
          <p:cNvSpPr/>
          <p:nvPr/>
        </p:nvSpPr>
        <p:spPr>
          <a:xfrm>
            <a:off x="4728747" y="2283026"/>
            <a:ext cx="1478605" cy="142007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5" name="Oval 24">
            <a:extLst>
              <a:ext uri="{FF2B5EF4-FFF2-40B4-BE49-F238E27FC236}">
                <a16:creationId xmlns:a16="http://schemas.microsoft.com/office/drawing/2014/main" id="{CC6DD181-8CBD-57AB-CAA4-2D66EE7F546B}"/>
              </a:ext>
            </a:extLst>
          </p:cNvPr>
          <p:cNvSpPr/>
          <p:nvPr/>
        </p:nvSpPr>
        <p:spPr>
          <a:xfrm>
            <a:off x="9499663" y="2449703"/>
            <a:ext cx="1478605" cy="142007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6" name="Kotak Teks 25">
            <a:extLst>
              <a:ext uri="{FF2B5EF4-FFF2-40B4-BE49-F238E27FC236}">
                <a16:creationId xmlns:a16="http://schemas.microsoft.com/office/drawing/2014/main" id="{7B001DFA-B8AF-E23C-3588-00C3440CDA1D}"/>
              </a:ext>
            </a:extLst>
          </p:cNvPr>
          <p:cNvSpPr txBox="1"/>
          <p:nvPr/>
        </p:nvSpPr>
        <p:spPr>
          <a:xfrm>
            <a:off x="6191815" y="2995685"/>
            <a:ext cx="2941831" cy="369332"/>
          </a:xfrm>
          <a:prstGeom prst="rect">
            <a:avLst/>
          </a:prstGeom>
          <a:noFill/>
        </p:spPr>
        <p:txBody>
          <a:bodyPr wrap="none" rtlCol="0">
            <a:spAutoFit/>
          </a:bodyPr>
          <a:lstStyle/>
          <a:p>
            <a:r>
              <a:rPr lang="id-ID" sz="1800" b="1" dirty="0">
                <a:solidFill>
                  <a:schemeClr val="bg1"/>
                </a:solidFill>
              </a:rPr>
              <a:t>5. RESEARCH REASONS</a:t>
            </a:r>
          </a:p>
        </p:txBody>
      </p:sp>
      <p:sp>
        <p:nvSpPr>
          <p:cNvPr id="27" name="Kotak Teks 26">
            <a:extLst>
              <a:ext uri="{FF2B5EF4-FFF2-40B4-BE49-F238E27FC236}">
                <a16:creationId xmlns:a16="http://schemas.microsoft.com/office/drawing/2014/main" id="{42F206C7-73FB-39C9-92A0-096D6F4B1E2E}"/>
              </a:ext>
            </a:extLst>
          </p:cNvPr>
          <p:cNvSpPr txBox="1"/>
          <p:nvPr/>
        </p:nvSpPr>
        <p:spPr>
          <a:xfrm>
            <a:off x="10912109" y="2975075"/>
            <a:ext cx="3399044" cy="369332"/>
          </a:xfrm>
          <a:prstGeom prst="rect">
            <a:avLst/>
          </a:prstGeom>
          <a:noFill/>
        </p:spPr>
        <p:txBody>
          <a:bodyPr wrap="square" rtlCol="0">
            <a:spAutoFit/>
          </a:bodyPr>
          <a:lstStyle/>
          <a:p>
            <a:r>
              <a:rPr lang="id-ID" sz="1800" b="1" dirty="0">
                <a:solidFill>
                  <a:schemeClr val="bg1"/>
                </a:solidFill>
              </a:rPr>
              <a:t>6. RESEARCH OBJECTIVES</a:t>
            </a:r>
          </a:p>
        </p:txBody>
      </p:sp>
      <p:sp>
        <p:nvSpPr>
          <p:cNvPr id="30" name="Kotak Teks 29">
            <a:extLst>
              <a:ext uri="{FF2B5EF4-FFF2-40B4-BE49-F238E27FC236}">
                <a16:creationId xmlns:a16="http://schemas.microsoft.com/office/drawing/2014/main" id="{E5C77228-3470-DBF9-9083-6BFC52F1DCC4}"/>
              </a:ext>
            </a:extLst>
          </p:cNvPr>
          <p:cNvSpPr txBox="1"/>
          <p:nvPr/>
        </p:nvSpPr>
        <p:spPr>
          <a:xfrm>
            <a:off x="5556562" y="3719891"/>
            <a:ext cx="3657029" cy="5345572"/>
          </a:xfrm>
          <a:prstGeom prst="rect">
            <a:avLst/>
          </a:prstGeom>
          <a:noFill/>
        </p:spPr>
        <p:txBody>
          <a:bodyPr wrap="square" numCol="1">
            <a:spAutoFit/>
          </a:bodyPr>
          <a:lstStyle/>
          <a:p>
            <a:pPr marL="342900" indent="-342900" algn="just">
              <a:buFont typeface="Wingdings" panose="05000000000000000000" pitchFamily="2" charset="2"/>
              <a:buChar char="ü"/>
            </a:pPr>
            <a:r>
              <a:rPr lang="en-US" sz="1600" dirty="0"/>
              <a:t>Grade VII students are in the adaptation phase to the new environment so that they are more likely to experience anxiety.</a:t>
            </a:r>
            <a:endParaRPr lang="id-ID" sz="1600" dirty="0"/>
          </a:p>
          <a:p>
            <a:pPr marL="342900" indent="-342900" algn="just">
              <a:buFont typeface="Wingdings" panose="05000000000000000000" pitchFamily="2" charset="2"/>
              <a:buChar char="ü"/>
            </a:pPr>
            <a:endParaRPr lang="id-ID" sz="1600" dirty="0"/>
          </a:p>
          <a:p>
            <a:pPr marL="342900" indent="-342900" algn="just">
              <a:buFont typeface="Wingdings" panose="05000000000000000000" pitchFamily="2" charset="2"/>
              <a:buChar char="ü"/>
            </a:pPr>
            <a:r>
              <a:rPr lang="en-US" sz="1600" dirty="0"/>
              <a:t>Anxiety that is not managed properly can have an impact on low motivation to learn in PJOK learning.</a:t>
            </a:r>
            <a:endParaRPr lang="id-ID" sz="1600" dirty="0"/>
          </a:p>
          <a:p>
            <a:pPr marL="342900" indent="-342900" algn="just">
              <a:buFont typeface="Wingdings" panose="05000000000000000000" pitchFamily="2" charset="2"/>
              <a:buChar char="ü"/>
            </a:pPr>
            <a:endParaRPr lang="id-ID" sz="1600" dirty="0"/>
          </a:p>
          <a:p>
            <a:pPr marL="342900" indent="-342900" algn="just">
              <a:buFont typeface="Wingdings" panose="05000000000000000000" pitchFamily="2" charset="2"/>
              <a:buChar char="ü"/>
            </a:pPr>
            <a:r>
              <a:rPr lang="en-US" sz="1600" dirty="0"/>
              <a:t>Understanding the relationship between the two can help teachers design PJOK learning strategies that are more inclusive, fun, and motivating</a:t>
            </a:r>
            <a:endParaRPr lang="id-ID" sz="1600" dirty="0"/>
          </a:p>
          <a:p>
            <a:pPr marL="342900" indent="-342900" algn="just">
              <a:buFont typeface="Wingdings" panose="05000000000000000000" pitchFamily="2" charset="2"/>
              <a:buChar char="ü"/>
            </a:pPr>
            <a:endParaRPr lang="id-ID" sz="1600" dirty="0"/>
          </a:p>
          <a:p>
            <a:pPr marL="342900" indent="-342900" algn="just">
              <a:buFont typeface="Wingdings" panose="05000000000000000000" pitchFamily="2" charset="2"/>
              <a:buChar char="ü"/>
            </a:pPr>
            <a:r>
              <a:rPr lang="en-US" sz="1600" dirty="0"/>
              <a:t>The results of the research are expected to be the basis for the development of a learning motivation improvement program through anxiety management.</a:t>
            </a:r>
            <a:endParaRPr lang="id-ID" sz="1600" dirty="0"/>
          </a:p>
        </p:txBody>
      </p:sp>
      <p:sp>
        <p:nvSpPr>
          <p:cNvPr id="31" name="Kotak Teks 30">
            <a:extLst>
              <a:ext uri="{FF2B5EF4-FFF2-40B4-BE49-F238E27FC236}">
                <a16:creationId xmlns:a16="http://schemas.microsoft.com/office/drawing/2014/main" id="{468E3EC5-6F2E-4E9E-821A-63DCAA6D7EF1}"/>
              </a:ext>
            </a:extLst>
          </p:cNvPr>
          <p:cNvSpPr txBox="1"/>
          <p:nvPr/>
        </p:nvSpPr>
        <p:spPr>
          <a:xfrm>
            <a:off x="10238965" y="4999353"/>
            <a:ext cx="3454494" cy="3293209"/>
          </a:xfrm>
          <a:prstGeom prst="rect">
            <a:avLst/>
          </a:prstGeom>
          <a:noFill/>
        </p:spPr>
        <p:txBody>
          <a:bodyPr wrap="square" numCol="1">
            <a:spAutoFit/>
          </a:bodyPr>
          <a:lstStyle/>
          <a:p>
            <a:pPr marL="342900" indent="-342900" algn="just">
              <a:buFont typeface="+mj-lt"/>
              <a:buAutoNum type="arabicParenR"/>
            </a:pPr>
            <a:r>
              <a:rPr lang="en-US" sz="1600" dirty="0"/>
              <a:t>Knowing the level of anxiety of students in PJOK learning.</a:t>
            </a:r>
            <a:endParaRPr lang="id-ID" sz="1600" dirty="0"/>
          </a:p>
          <a:p>
            <a:pPr marL="342900" indent="-342900" algn="just">
              <a:buFont typeface="+mj-lt"/>
              <a:buAutoNum type="arabicParenR"/>
            </a:pPr>
            <a:endParaRPr lang="id-ID" sz="1600" dirty="0"/>
          </a:p>
          <a:p>
            <a:pPr marL="342900" indent="-342900" algn="just">
              <a:buFont typeface="+mj-lt"/>
              <a:buAutoNum type="arabicParenR"/>
            </a:pPr>
            <a:endParaRPr lang="id-ID" sz="1600" dirty="0"/>
          </a:p>
          <a:p>
            <a:pPr marL="342900" indent="-342900" algn="just">
              <a:buFont typeface="+mj-lt"/>
              <a:buAutoNum type="arabicParenR"/>
            </a:pPr>
            <a:r>
              <a:rPr lang="en-US" sz="1600" dirty="0"/>
              <a:t>To find out the level of students' learning motivation in PJOK learning.</a:t>
            </a:r>
            <a:endParaRPr lang="id-ID" sz="1600" dirty="0"/>
          </a:p>
          <a:p>
            <a:pPr marL="342900" indent="-342900" algn="just">
              <a:buFont typeface="+mj-lt"/>
              <a:buAutoNum type="arabicParenR"/>
            </a:pPr>
            <a:endParaRPr lang="id-ID" sz="1600" dirty="0"/>
          </a:p>
          <a:p>
            <a:pPr marL="342900" indent="-342900" algn="just">
              <a:buFont typeface="+mj-lt"/>
              <a:buAutoNum type="arabicParenR"/>
            </a:pPr>
            <a:endParaRPr lang="id-ID" sz="1600" dirty="0"/>
          </a:p>
          <a:p>
            <a:pPr marL="342900" indent="-342900" algn="just">
              <a:buFont typeface="+mj-lt"/>
              <a:buAutoNum type="arabicParenR"/>
            </a:pPr>
            <a:r>
              <a:rPr lang="en-US" sz="1600" dirty="0"/>
              <a:t>Analyzing the relationship between anxiety and students' learning motivation in PJOK learning at SMPN 35 Bandung.</a:t>
            </a:r>
            <a:endParaRPr lang="id-ID" sz="1600" dirty="0"/>
          </a:p>
        </p:txBody>
      </p:sp>
      <p:sp>
        <p:nvSpPr>
          <p:cNvPr id="35" name="Kotak Teks 34">
            <a:extLst>
              <a:ext uri="{FF2B5EF4-FFF2-40B4-BE49-F238E27FC236}">
                <a16:creationId xmlns:a16="http://schemas.microsoft.com/office/drawing/2014/main" id="{DB1198D7-FD0D-175C-45C0-8412BE0E5A90}"/>
              </a:ext>
            </a:extLst>
          </p:cNvPr>
          <p:cNvSpPr txBox="1"/>
          <p:nvPr/>
        </p:nvSpPr>
        <p:spPr>
          <a:xfrm>
            <a:off x="10163024" y="4378111"/>
            <a:ext cx="2903359" cy="400110"/>
          </a:xfrm>
          <a:prstGeom prst="rect">
            <a:avLst/>
          </a:prstGeom>
          <a:noFill/>
        </p:spPr>
        <p:txBody>
          <a:bodyPr wrap="none" rtlCol="0">
            <a:spAutoFit/>
          </a:bodyPr>
          <a:lstStyle/>
          <a:p>
            <a:r>
              <a:rPr lang="id-ID" sz="2000" b="1" dirty="0" err="1">
                <a:solidFill>
                  <a:schemeClr val="bg2"/>
                </a:solidFill>
              </a:rPr>
              <a:t>This</a:t>
            </a:r>
            <a:r>
              <a:rPr lang="id-ID" sz="2000" b="1" dirty="0">
                <a:solidFill>
                  <a:schemeClr val="bg2"/>
                </a:solidFill>
              </a:rPr>
              <a:t> </a:t>
            </a:r>
            <a:r>
              <a:rPr lang="id-ID" sz="2000" b="1" dirty="0" err="1">
                <a:solidFill>
                  <a:schemeClr val="bg2"/>
                </a:solidFill>
              </a:rPr>
              <a:t>research</a:t>
            </a:r>
            <a:r>
              <a:rPr lang="id-ID" sz="2000" b="1" dirty="0">
                <a:solidFill>
                  <a:schemeClr val="bg2"/>
                </a:solidFill>
              </a:rPr>
              <a:t> </a:t>
            </a:r>
            <a:r>
              <a:rPr lang="id-ID" sz="2000" b="1" dirty="0" err="1">
                <a:solidFill>
                  <a:schemeClr val="bg2"/>
                </a:solidFill>
              </a:rPr>
              <a:t>aims</a:t>
            </a:r>
            <a:r>
              <a:rPr lang="id-ID" sz="2000" b="1" dirty="0">
                <a:solidFill>
                  <a:schemeClr val="bg2"/>
                </a:solidFill>
              </a:rPr>
              <a:t> to:</a:t>
            </a:r>
          </a:p>
        </p:txBody>
      </p:sp>
      <p:pic>
        <p:nvPicPr>
          <p:cNvPr id="37" name="Grafik 36" descr="Kaca pembesar dengan isian solid">
            <a:extLst>
              <a:ext uri="{FF2B5EF4-FFF2-40B4-BE49-F238E27FC236}">
                <a16:creationId xmlns:a16="http://schemas.microsoft.com/office/drawing/2014/main" id="{3DE750F7-C063-5E44-6079-F2E33A1D489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25266" y="2329814"/>
            <a:ext cx="914400" cy="914400"/>
          </a:xfrm>
          <a:prstGeom prst="rect">
            <a:avLst/>
          </a:prstGeom>
        </p:spPr>
      </p:pic>
      <p:pic>
        <p:nvPicPr>
          <p:cNvPr id="39" name="Grafik 38" descr="Lampu dan gir dengan isian solid">
            <a:extLst>
              <a:ext uri="{FF2B5EF4-FFF2-40B4-BE49-F238E27FC236}">
                <a16:creationId xmlns:a16="http://schemas.microsoft.com/office/drawing/2014/main" id="{95394D2C-901F-473D-5933-364F17F2ED2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995896" y="2526938"/>
            <a:ext cx="914400" cy="914400"/>
          </a:xfrm>
          <a:prstGeom prst="rect">
            <a:avLst/>
          </a:prstGeom>
        </p:spPr>
      </p:pic>
      <p:pic>
        <p:nvPicPr>
          <p:cNvPr id="41" name="Grafik 40" descr="Pusat Sasaran dengan isian solid">
            <a:extLst>
              <a:ext uri="{FF2B5EF4-FFF2-40B4-BE49-F238E27FC236}">
                <a16:creationId xmlns:a16="http://schemas.microsoft.com/office/drawing/2014/main" id="{44D0F205-0AB5-1ABC-0319-5C2736B6F04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761981" y="2686129"/>
            <a:ext cx="914400" cy="914400"/>
          </a:xfrm>
          <a:prstGeom prst="rect">
            <a:avLst/>
          </a:prstGeom>
        </p:spPr>
      </p:pic>
      <p:sp>
        <p:nvSpPr>
          <p:cNvPr id="2" name="Persegi Panjang: Sudut Lengkung 1">
            <a:extLst>
              <a:ext uri="{FF2B5EF4-FFF2-40B4-BE49-F238E27FC236}">
                <a16:creationId xmlns:a16="http://schemas.microsoft.com/office/drawing/2014/main" id="{C21EDC6B-7B0D-A742-722A-1D59C4331E03}"/>
              </a:ext>
            </a:extLst>
          </p:cNvPr>
          <p:cNvSpPr/>
          <p:nvPr/>
        </p:nvSpPr>
        <p:spPr>
          <a:xfrm>
            <a:off x="14506308" y="3081798"/>
            <a:ext cx="3521987" cy="6416101"/>
          </a:xfrm>
          <a:prstGeom prst="roundRect">
            <a:avLst/>
          </a:prstGeom>
          <a:solidFill>
            <a:schemeClr val="accent1">
              <a:lumMod val="20000"/>
              <a:lumOff val="80000"/>
            </a:schemeClr>
          </a:solidFill>
          <a:ln>
            <a:solidFill>
              <a:schemeClr val="bg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id-ID" dirty="0"/>
          </a:p>
        </p:txBody>
      </p:sp>
      <p:sp>
        <p:nvSpPr>
          <p:cNvPr id="3" name="Persegi Panjang: Sudut Lengkung 2">
            <a:extLst>
              <a:ext uri="{FF2B5EF4-FFF2-40B4-BE49-F238E27FC236}">
                <a16:creationId xmlns:a16="http://schemas.microsoft.com/office/drawing/2014/main" id="{6AC5CB53-8A07-1E79-AA6B-2B857DE991B9}"/>
              </a:ext>
            </a:extLst>
          </p:cNvPr>
          <p:cNvSpPr/>
          <p:nvPr/>
        </p:nvSpPr>
        <p:spPr>
          <a:xfrm>
            <a:off x="14506308" y="2674451"/>
            <a:ext cx="3521987" cy="1260514"/>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Kotak Teks 8">
            <a:extLst>
              <a:ext uri="{FF2B5EF4-FFF2-40B4-BE49-F238E27FC236}">
                <a16:creationId xmlns:a16="http://schemas.microsoft.com/office/drawing/2014/main" id="{765354B8-602C-A5FB-7A3A-59AFC2613B89}"/>
              </a:ext>
            </a:extLst>
          </p:cNvPr>
          <p:cNvSpPr txBox="1"/>
          <p:nvPr/>
        </p:nvSpPr>
        <p:spPr>
          <a:xfrm>
            <a:off x="14845101" y="3099308"/>
            <a:ext cx="3071018" cy="369332"/>
          </a:xfrm>
          <a:prstGeom prst="rect">
            <a:avLst/>
          </a:prstGeom>
          <a:noFill/>
        </p:spPr>
        <p:txBody>
          <a:bodyPr wrap="square" rtlCol="0">
            <a:spAutoFit/>
          </a:bodyPr>
          <a:lstStyle/>
          <a:p>
            <a:r>
              <a:rPr lang="id-ID" sz="1800" b="1" dirty="0">
                <a:solidFill>
                  <a:schemeClr val="bg1"/>
                </a:solidFill>
              </a:rPr>
              <a:t>6. RESEARCH HIPOTESIS</a:t>
            </a:r>
          </a:p>
        </p:txBody>
      </p:sp>
      <p:sp>
        <p:nvSpPr>
          <p:cNvPr id="14" name="Kotak Teks 13">
            <a:extLst>
              <a:ext uri="{FF2B5EF4-FFF2-40B4-BE49-F238E27FC236}">
                <a16:creationId xmlns:a16="http://schemas.microsoft.com/office/drawing/2014/main" id="{D22F3027-0740-2ED7-E4C3-7BF4E3FDBB5D}"/>
              </a:ext>
            </a:extLst>
          </p:cNvPr>
          <p:cNvSpPr txBox="1"/>
          <p:nvPr/>
        </p:nvSpPr>
        <p:spPr>
          <a:xfrm>
            <a:off x="15003248" y="4999353"/>
            <a:ext cx="2754723" cy="2949525"/>
          </a:xfrm>
          <a:prstGeom prst="rect">
            <a:avLst/>
          </a:prstGeom>
          <a:noFill/>
        </p:spPr>
        <p:txBody>
          <a:bodyPr wrap="square" numCol="1">
            <a:spAutoFit/>
          </a:bodyPr>
          <a:lstStyle/>
          <a:p>
            <a:pPr algn="ctr">
              <a:lnSpc>
                <a:spcPct val="150000"/>
              </a:lnSpc>
            </a:pPr>
            <a:r>
              <a:rPr lang="id-ID" sz="1600" dirty="0"/>
              <a:t>“</a:t>
            </a:r>
            <a:r>
              <a:rPr lang="en-US" sz="1800" dirty="0"/>
              <a:t>It is suspected that there is a (significant) relationship between anxiety and students' learning motivation, especially in PJOK learning"</a:t>
            </a:r>
            <a:endParaRPr lang="id-ID" sz="1600" dirty="0"/>
          </a:p>
        </p:txBody>
      </p:sp>
    </p:spTree>
    <p:extLst>
      <p:ext uri="{BB962C8B-B14F-4D97-AF65-F5344CB8AC3E}">
        <p14:creationId xmlns:p14="http://schemas.microsoft.com/office/powerpoint/2010/main" val="35610026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AE4B426E-767C-5A76-65D2-FDB39DFE72BA}"/>
            </a:ext>
          </a:extLst>
        </p:cNvPr>
        <p:cNvGrpSpPr/>
        <p:nvPr/>
      </p:nvGrpSpPr>
      <p:grpSpPr>
        <a:xfrm>
          <a:off x="0" y="0"/>
          <a:ext cx="0" cy="0"/>
          <a:chOff x="0" y="0"/>
          <a:chExt cx="0" cy="0"/>
        </a:xfrm>
      </p:grpSpPr>
      <p:sp>
        <p:nvSpPr>
          <p:cNvPr id="6" name="Persegi Panjang: Sudut Lengkung 5">
            <a:extLst>
              <a:ext uri="{FF2B5EF4-FFF2-40B4-BE49-F238E27FC236}">
                <a16:creationId xmlns:a16="http://schemas.microsoft.com/office/drawing/2014/main" id="{83A56D0C-8E37-F078-BEDB-68885CFFF180}"/>
              </a:ext>
            </a:extLst>
          </p:cNvPr>
          <p:cNvSpPr/>
          <p:nvPr/>
        </p:nvSpPr>
        <p:spPr>
          <a:xfrm>
            <a:off x="8181214" y="1722464"/>
            <a:ext cx="4992811" cy="4071958"/>
          </a:xfrm>
          <a:prstGeom prst="round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 </a:t>
            </a:r>
          </a:p>
        </p:txBody>
      </p:sp>
      <p:sp>
        <p:nvSpPr>
          <p:cNvPr id="31" name="Persegi Panjang: Sudut Lengkung 30">
            <a:extLst>
              <a:ext uri="{FF2B5EF4-FFF2-40B4-BE49-F238E27FC236}">
                <a16:creationId xmlns:a16="http://schemas.microsoft.com/office/drawing/2014/main" id="{9E760A4D-4A8E-E216-3672-EF417C02730B}"/>
              </a:ext>
            </a:extLst>
          </p:cNvPr>
          <p:cNvSpPr/>
          <p:nvPr/>
        </p:nvSpPr>
        <p:spPr>
          <a:xfrm>
            <a:off x="192461" y="1703655"/>
            <a:ext cx="3941673" cy="3929360"/>
          </a:xfrm>
          <a:prstGeom prst="round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 </a:t>
            </a:r>
          </a:p>
        </p:txBody>
      </p:sp>
      <p:sp>
        <p:nvSpPr>
          <p:cNvPr id="26" name="Persegi Panjang: Sudut Lengkung 25">
            <a:extLst>
              <a:ext uri="{FF2B5EF4-FFF2-40B4-BE49-F238E27FC236}">
                <a16:creationId xmlns:a16="http://schemas.microsoft.com/office/drawing/2014/main" id="{DE3CE340-EAAA-B50D-3FC4-A9425B5A9EC0}"/>
              </a:ext>
            </a:extLst>
          </p:cNvPr>
          <p:cNvSpPr/>
          <p:nvPr/>
        </p:nvSpPr>
        <p:spPr>
          <a:xfrm>
            <a:off x="4380857" y="1656698"/>
            <a:ext cx="3649423" cy="3976316"/>
          </a:xfrm>
          <a:prstGeom prst="round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 </a:t>
            </a:r>
          </a:p>
        </p:txBody>
      </p:sp>
      <p:sp>
        <p:nvSpPr>
          <p:cNvPr id="114" name="Google Shape;114;p2">
            <a:extLst>
              <a:ext uri="{FF2B5EF4-FFF2-40B4-BE49-F238E27FC236}">
                <a16:creationId xmlns:a16="http://schemas.microsoft.com/office/drawing/2014/main" id="{3FC66C50-631D-C145-38C0-E25B9CB9E4FD}"/>
              </a:ext>
            </a:extLst>
          </p:cNvPr>
          <p:cNvSpPr txBox="1"/>
          <p:nvPr/>
        </p:nvSpPr>
        <p:spPr>
          <a:xfrm>
            <a:off x="6569459" y="0"/>
            <a:ext cx="6424181" cy="1489639"/>
          </a:xfrm>
          <a:prstGeom prst="rect">
            <a:avLst/>
          </a:prstGeom>
          <a:noFill/>
          <a:ln>
            <a:noFill/>
          </a:ln>
        </p:spPr>
        <p:txBody>
          <a:bodyPr spcFirstLastPara="1" wrap="square" lIns="0" tIns="0" rIns="0" bIns="0" anchor="t" anchorCtr="0">
            <a:spAutoFit/>
          </a:bodyPr>
          <a:lstStyle/>
          <a:p>
            <a:pPr lvl="0" algn="ctr">
              <a:lnSpc>
                <a:spcPct val="110001"/>
              </a:lnSpc>
            </a:pPr>
            <a:r>
              <a:rPr lang="id-ID" sz="8800" b="1" dirty="0">
                <a:solidFill>
                  <a:schemeClr val="bg2"/>
                </a:solidFill>
                <a:latin typeface="Fira Sans"/>
                <a:ea typeface="Fira Sans"/>
                <a:cs typeface="Fira Sans"/>
                <a:sym typeface="Fira Sans"/>
              </a:rPr>
              <a:t>METHODS</a:t>
            </a:r>
            <a:endParaRPr lang="id-ID" dirty="0">
              <a:solidFill>
                <a:schemeClr val="bg2"/>
              </a:solidFill>
            </a:endParaRPr>
          </a:p>
        </p:txBody>
      </p:sp>
      <p:grpSp>
        <p:nvGrpSpPr>
          <p:cNvPr id="124" name="Google Shape;124;p2">
            <a:extLst>
              <a:ext uri="{FF2B5EF4-FFF2-40B4-BE49-F238E27FC236}">
                <a16:creationId xmlns:a16="http://schemas.microsoft.com/office/drawing/2014/main" id="{D836E5FC-86A2-997C-2419-A163DD5BC891}"/>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A99E38F9-05B9-1544-05BF-AEE251A19503}"/>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29D1115D-0C16-3963-F66B-34A566349EC2}"/>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7EFD6487-FFF9-1302-B9E6-07CFF756DCC7}"/>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94AC2CD2-794C-1D06-519E-C411F9399F69}"/>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3">
                <a:alphaModFix/>
              </a:blip>
              <a:stretch>
                <a:fillRect/>
              </a:stretch>
            </a:blipFill>
            <a:ln>
              <a:noFill/>
            </a:ln>
          </p:spPr>
          <p:txBody>
            <a:bodyPr/>
            <a:lstStyle/>
            <a:p>
              <a:endParaRPr lang="id-ID"/>
            </a:p>
          </p:txBody>
        </p:sp>
        <p:sp>
          <p:nvSpPr>
            <p:cNvPr id="129" name="Google Shape;129;p2">
              <a:extLst>
                <a:ext uri="{FF2B5EF4-FFF2-40B4-BE49-F238E27FC236}">
                  <a16:creationId xmlns:a16="http://schemas.microsoft.com/office/drawing/2014/main" id="{0E1E8A2B-1414-3FF1-9DC6-4B7CFDFF18FF}"/>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4">
                <a:alphaModFix/>
              </a:blip>
              <a:stretch>
                <a:fillRect/>
              </a:stretch>
            </a:blipFill>
            <a:ln>
              <a:noFill/>
            </a:ln>
          </p:spPr>
          <p:txBody>
            <a:bodyPr/>
            <a:lstStyle/>
            <a:p>
              <a:endParaRPr lang="id-ID"/>
            </a:p>
          </p:txBody>
        </p:sp>
        <p:sp>
          <p:nvSpPr>
            <p:cNvPr id="130" name="Google Shape;130;p2">
              <a:extLst>
                <a:ext uri="{FF2B5EF4-FFF2-40B4-BE49-F238E27FC236}">
                  <a16:creationId xmlns:a16="http://schemas.microsoft.com/office/drawing/2014/main" id="{44909F9C-76EB-F278-1DE4-E5B68631391A}"/>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5">
                <a:alphaModFix/>
              </a:blip>
              <a:stretch>
                <a:fillRect/>
              </a:stretch>
            </a:blipFill>
            <a:ln>
              <a:noFill/>
            </a:ln>
          </p:spPr>
          <p:txBody>
            <a:bodyPr/>
            <a:lstStyle/>
            <a:p>
              <a:endParaRPr lang="id-ID"/>
            </a:p>
          </p:txBody>
        </p:sp>
        <p:sp>
          <p:nvSpPr>
            <p:cNvPr id="131" name="Google Shape;131;p2">
              <a:extLst>
                <a:ext uri="{FF2B5EF4-FFF2-40B4-BE49-F238E27FC236}">
                  <a16:creationId xmlns:a16="http://schemas.microsoft.com/office/drawing/2014/main" id="{E7E287A9-AB69-36C6-0A5B-25054FC3C11E}"/>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6">
                <a:alphaModFix/>
              </a:blip>
              <a:stretch>
                <a:fillRect/>
              </a:stretch>
            </a:blipFill>
            <a:ln>
              <a:noFill/>
            </a:ln>
          </p:spPr>
          <p:txBody>
            <a:bodyPr/>
            <a:lstStyle/>
            <a:p>
              <a:endParaRPr lang="id-ID"/>
            </a:p>
          </p:txBody>
        </p:sp>
      </p:grpSp>
      <p:sp>
        <p:nvSpPr>
          <p:cNvPr id="51" name="Persegi Panjang: Sudut Lengkung 50">
            <a:extLst>
              <a:ext uri="{FF2B5EF4-FFF2-40B4-BE49-F238E27FC236}">
                <a16:creationId xmlns:a16="http://schemas.microsoft.com/office/drawing/2014/main" id="{EB847DCA-C67B-C4C7-C9DB-317D7D901B06}"/>
              </a:ext>
            </a:extLst>
          </p:cNvPr>
          <p:cNvSpPr/>
          <p:nvPr/>
        </p:nvSpPr>
        <p:spPr>
          <a:xfrm>
            <a:off x="7075957" y="6101417"/>
            <a:ext cx="4992811" cy="3890811"/>
          </a:xfrm>
          <a:prstGeom prst="round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 </a:t>
            </a:r>
          </a:p>
        </p:txBody>
      </p:sp>
      <p:grpSp>
        <p:nvGrpSpPr>
          <p:cNvPr id="134" name="Google Shape;134;p2">
            <a:extLst>
              <a:ext uri="{FF2B5EF4-FFF2-40B4-BE49-F238E27FC236}">
                <a16:creationId xmlns:a16="http://schemas.microsoft.com/office/drawing/2014/main" id="{3FA630DD-511E-683C-E6ED-58F53339F4E7}"/>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AA7F498E-8A0D-05F3-EF29-A89660E81115}"/>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7">
                <a:alphaModFix/>
              </a:blip>
              <a:stretch>
                <a:fillRect l="-36059" r="-34659" b="-150150"/>
              </a:stretch>
            </a:blipFill>
            <a:ln>
              <a:noFill/>
            </a:ln>
          </p:spPr>
          <p:txBody>
            <a:bodyPr/>
            <a:lstStyle/>
            <a:p>
              <a:endParaRPr lang="id-ID"/>
            </a:p>
          </p:txBody>
        </p:sp>
        <p:sp>
          <p:nvSpPr>
            <p:cNvPr id="136" name="Google Shape;136;p2">
              <a:extLst>
                <a:ext uri="{FF2B5EF4-FFF2-40B4-BE49-F238E27FC236}">
                  <a16:creationId xmlns:a16="http://schemas.microsoft.com/office/drawing/2014/main" id="{C1E524E0-4196-ED56-1A60-D857A14BE0B9}"/>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9D2E4D50-2BFC-6193-4772-832631F4C1F0}"/>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F897432F-1583-E13D-A47C-2C84F9BB53F2}"/>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F045FF58-CE6F-B420-1021-26B0E2F861B8}"/>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D780D2F8-2E31-A6B2-4633-E343A70069B7}"/>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 name="Persegi Panjang: Sudut Lengkung 9">
            <a:extLst>
              <a:ext uri="{FF2B5EF4-FFF2-40B4-BE49-F238E27FC236}">
                <a16:creationId xmlns:a16="http://schemas.microsoft.com/office/drawing/2014/main" id="{74C63D95-789E-94BC-C0EF-C07958565E13}"/>
              </a:ext>
            </a:extLst>
          </p:cNvPr>
          <p:cNvSpPr/>
          <p:nvPr/>
        </p:nvSpPr>
        <p:spPr>
          <a:xfrm>
            <a:off x="160524" y="1703654"/>
            <a:ext cx="3976069" cy="593465"/>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1. RESEARCH DESIGN</a:t>
            </a:r>
          </a:p>
        </p:txBody>
      </p:sp>
      <p:sp>
        <p:nvSpPr>
          <p:cNvPr id="70" name="Persegi Panjang: Sudut Lengkung 69">
            <a:extLst>
              <a:ext uri="{FF2B5EF4-FFF2-40B4-BE49-F238E27FC236}">
                <a16:creationId xmlns:a16="http://schemas.microsoft.com/office/drawing/2014/main" id="{CD1FFC18-839F-85D1-8D4E-5EDCF300371B}"/>
              </a:ext>
            </a:extLst>
          </p:cNvPr>
          <p:cNvSpPr/>
          <p:nvPr/>
        </p:nvSpPr>
        <p:spPr>
          <a:xfrm>
            <a:off x="13386065" y="1651333"/>
            <a:ext cx="4621064" cy="4267318"/>
          </a:xfrm>
          <a:prstGeom prst="round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 </a:t>
            </a:r>
          </a:p>
        </p:txBody>
      </p:sp>
      <p:sp>
        <p:nvSpPr>
          <p:cNvPr id="12" name="Persegi Panjang: Sudut Lengkung 11">
            <a:extLst>
              <a:ext uri="{FF2B5EF4-FFF2-40B4-BE49-F238E27FC236}">
                <a16:creationId xmlns:a16="http://schemas.microsoft.com/office/drawing/2014/main" id="{EC0B0CE9-8CCB-4AF4-EE45-E028757DF025}"/>
              </a:ext>
            </a:extLst>
          </p:cNvPr>
          <p:cNvSpPr/>
          <p:nvPr/>
        </p:nvSpPr>
        <p:spPr>
          <a:xfrm>
            <a:off x="4382753" y="1683774"/>
            <a:ext cx="3623295" cy="589844"/>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2. RESEARCH PARTICIPANTS</a:t>
            </a:r>
          </a:p>
        </p:txBody>
      </p:sp>
      <p:sp>
        <p:nvSpPr>
          <p:cNvPr id="14" name="Persegi Panjang: Sudut Lengkung 13">
            <a:extLst>
              <a:ext uri="{FF2B5EF4-FFF2-40B4-BE49-F238E27FC236}">
                <a16:creationId xmlns:a16="http://schemas.microsoft.com/office/drawing/2014/main" id="{251066A9-9E52-1C1E-928E-2A0EE4F454A4}"/>
              </a:ext>
            </a:extLst>
          </p:cNvPr>
          <p:cNvSpPr/>
          <p:nvPr/>
        </p:nvSpPr>
        <p:spPr>
          <a:xfrm>
            <a:off x="8285594" y="1656698"/>
            <a:ext cx="5017043" cy="578704"/>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3. RESEARCH INSTRUMENTS</a:t>
            </a:r>
          </a:p>
        </p:txBody>
      </p:sp>
      <p:sp>
        <p:nvSpPr>
          <p:cNvPr id="16" name="Persegi Panjang: Sudut Lengkung 15">
            <a:extLst>
              <a:ext uri="{FF2B5EF4-FFF2-40B4-BE49-F238E27FC236}">
                <a16:creationId xmlns:a16="http://schemas.microsoft.com/office/drawing/2014/main" id="{AE468D3A-B38C-B031-2C3A-62020EC8E308}"/>
              </a:ext>
            </a:extLst>
          </p:cNvPr>
          <p:cNvSpPr/>
          <p:nvPr/>
        </p:nvSpPr>
        <p:spPr>
          <a:xfrm>
            <a:off x="13403069" y="1614227"/>
            <a:ext cx="4621064" cy="914400"/>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4. VALIDITY AND RELIABILITY TEST</a:t>
            </a:r>
          </a:p>
        </p:txBody>
      </p:sp>
      <p:sp>
        <p:nvSpPr>
          <p:cNvPr id="29" name="Kotak Teks 28">
            <a:extLst>
              <a:ext uri="{FF2B5EF4-FFF2-40B4-BE49-F238E27FC236}">
                <a16:creationId xmlns:a16="http://schemas.microsoft.com/office/drawing/2014/main" id="{868B0788-493E-37C4-2F30-74B318B76B70}"/>
              </a:ext>
            </a:extLst>
          </p:cNvPr>
          <p:cNvSpPr txBox="1"/>
          <p:nvPr/>
        </p:nvSpPr>
        <p:spPr>
          <a:xfrm>
            <a:off x="403210" y="2372787"/>
            <a:ext cx="3477612" cy="226267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dirty="0"/>
              <a:t>Approach: </a:t>
            </a:r>
            <a:r>
              <a:rPr lang="en-US" sz="1600" dirty="0"/>
              <a:t>Quantitative </a:t>
            </a:r>
            <a:r>
              <a:rPr lang="en-US" sz="1600" b="1" dirty="0"/>
              <a:t>
Method : </a:t>
            </a:r>
            <a:r>
              <a:rPr lang="en-US" sz="1600" dirty="0"/>
              <a:t>Correlation</a:t>
            </a:r>
            <a:r>
              <a:rPr lang="en-US" sz="1600" b="1" dirty="0"/>
              <a:t>
Objective: </a:t>
            </a:r>
            <a:r>
              <a:rPr lang="en-US" sz="1600" dirty="0"/>
              <a:t>To find out the relationship between anxiety and students' learning motivation in PJOK learning.</a:t>
            </a:r>
            <a:endParaRPr lang="id-ID" sz="1600" dirty="0"/>
          </a:p>
        </p:txBody>
      </p:sp>
      <p:graphicFrame>
        <p:nvGraphicFramePr>
          <p:cNvPr id="30" name="Diagram 29">
            <a:extLst>
              <a:ext uri="{FF2B5EF4-FFF2-40B4-BE49-F238E27FC236}">
                <a16:creationId xmlns:a16="http://schemas.microsoft.com/office/drawing/2014/main" id="{6A4F052B-184B-ACE1-7E70-76EDE0D560A9}"/>
              </a:ext>
            </a:extLst>
          </p:cNvPr>
          <p:cNvGraphicFramePr/>
          <p:nvPr>
            <p:extLst>
              <p:ext uri="{D42A27DB-BD31-4B8C-83A1-F6EECF244321}">
                <p14:modId xmlns:p14="http://schemas.microsoft.com/office/powerpoint/2010/main" val="2561459105"/>
              </p:ext>
            </p:extLst>
          </p:nvPr>
        </p:nvGraphicFramePr>
        <p:xfrm>
          <a:off x="663720" y="4439707"/>
          <a:ext cx="3316942" cy="10757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5" name="Kotak Teks 34">
            <a:extLst>
              <a:ext uri="{FF2B5EF4-FFF2-40B4-BE49-F238E27FC236}">
                <a16:creationId xmlns:a16="http://schemas.microsoft.com/office/drawing/2014/main" id="{6ABCF1DE-DA18-6C0B-7C18-1CBF52FB6C57}"/>
              </a:ext>
            </a:extLst>
          </p:cNvPr>
          <p:cNvSpPr txBox="1"/>
          <p:nvPr/>
        </p:nvSpPr>
        <p:spPr>
          <a:xfrm>
            <a:off x="5090427" y="2360784"/>
            <a:ext cx="1480906" cy="416011"/>
          </a:xfrm>
          <a:prstGeom prst="rect">
            <a:avLst/>
          </a:prstGeom>
          <a:noFill/>
        </p:spPr>
        <p:txBody>
          <a:bodyPr wrap="square" rtlCol="0">
            <a:spAutoFit/>
          </a:bodyPr>
          <a:lstStyle/>
          <a:p>
            <a:pPr>
              <a:lnSpc>
                <a:spcPct val="150000"/>
              </a:lnSpc>
            </a:pPr>
            <a:r>
              <a:rPr lang="id-ID" sz="1600" b="1" dirty="0"/>
              <a:t>Populasi</a:t>
            </a:r>
          </a:p>
        </p:txBody>
      </p:sp>
      <p:sp>
        <p:nvSpPr>
          <p:cNvPr id="37" name="Kotak Teks 36">
            <a:extLst>
              <a:ext uri="{FF2B5EF4-FFF2-40B4-BE49-F238E27FC236}">
                <a16:creationId xmlns:a16="http://schemas.microsoft.com/office/drawing/2014/main" id="{72B11EB5-26D6-22ED-9415-39E899B16325}"/>
              </a:ext>
            </a:extLst>
          </p:cNvPr>
          <p:cNvSpPr txBox="1"/>
          <p:nvPr/>
        </p:nvSpPr>
        <p:spPr>
          <a:xfrm>
            <a:off x="5118775" y="2660694"/>
            <a:ext cx="2513321" cy="523220"/>
          </a:xfrm>
          <a:prstGeom prst="rect">
            <a:avLst/>
          </a:prstGeom>
          <a:noFill/>
        </p:spPr>
        <p:txBody>
          <a:bodyPr wrap="square">
            <a:spAutoFit/>
          </a:bodyPr>
          <a:lstStyle/>
          <a:p>
            <a:r>
              <a:rPr lang="en-US" dirty="0"/>
              <a:t>All students of grade VII SMPN 35 BANDUNG</a:t>
            </a:r>
            <a:endParaRPr lang="id-ID" sz="1100" dirty="0"/>
          </a:p>
        </p:txBody>
      </p:sp>
      <p:sp>
        <p:nvSpPr>
          <p:cNvPr id="40" name="Kotak Teks 39">
            <a:extLst>
              <a:ext uri="{FF2B5EF4-FFF2-40B4-BE49-F238E27FC236}">
                <a16:creationId xmlns:a16="http://schemas.microsoft.com/office/drawing/2014/main" id="{B08CBFD7-96C1-8633-8C46-A587CC928BB6}"/>
              </a:ext>
            </a:extLst>
          </p:cNvPr>
          <p:cNvSpPr txBox="1"/>
          <p:nvPr/>
        </p:nvSpPr>
        <p:spPr>
          <a:xfrm>
            <a:off x="5139992" y="3244961"/>
            <a:ext cx="2146478" cy="416011"/>
          </a:xfrm>
          <a:prstGeom prst="rect">
            <a:avLst/>
          </a:prstGeom>
          <a:noFill/>
        </p:spPr>
        <p:txBody>
          <a:bodyPr wrap="square" rtlCol="0">
            <a:spAutoFit/>
          </a:bodyPr>
          <a:lstStyle/>
          <a:p>
            <a:pPr>
              <a:lnSpc>
                <a:spcPct val="150000"/>
              </a:lnSpc>
            </a:pPr>
            <a:r>
              <a:rPr lang="id-ID" sz="1600" b="1" dirty="0" err="1"/>
              <a:t>Method</a:t>
            </a:r>
            <a:r>
              <a:rPr lang="id-ID" sz="1600" b="1" dirty="0"/>
              <a:t> Sampling</a:t>
            </a:r>
          </a:p>
        </p:txBody>
      </p:sp>
      <p:sp>
        <p:nvSpPr>
          <p:cNvPr id="41" name="Kotak Teks 40">
            <a:extLst>
              <a:ext uri="{FF2B5EF4-FFF2-40B4-BE49-F238E27FC236}">
                <a16:creationId xmlns:a16="http://schemas.microsoft.com/office/drawing/2014/main" id="{9DB88A67-3C4A-F286-A825-A14DE2D83240}"/>
              </a:ext>
            </a:extLst>
          </p:cNvPr>
          <p:cNvSpPr txBox="1"/>
          <p:nvPr/>
        </p:nvSpPr>
        <p:spPr>
          <a:xfrm>
            <a:off x="5166985" y="3565621"/>
            <a:ext cx="1972423" cy="307777"/>
          </a:xfrm>
          <a:prstGeom prst="rect">
            <a:avLst/>
          </a:prstGeom>
          <a:noFill/>
        </p:spPr>
        <p:txBody>
          <a:bodyPr wrap="square">
            <a:spAutoFit/>
          </a:bodyPr>
          <a:lstStyle/>
          <a:p>
            <a:r>
              <a:rPr lang="id-ID" dirty="0"/>
              <a:t>purposive sampling </a:t>
            </a:r>
            <a:endParaRPr lang="id-ID" sz="1100" dirty="0"/>
          </a:p>
        </p:txBody>
      </p:sp>
      <p:cxnSp>
        <p:nvCxnSpPr>
          <p:cNvPr id="42" name="Konektor Lurus 41">
            <a:extLst>
              <a:ext uri="{FF2B5EF4-FFF2-40B4-BE49-F238E27FC236}">
                <a16:creationId xmlns:a16="http://schemas.microsoft.com/office/drawing/2014/main" id="{BC645ADD-F3A7-64FF-2F60-F50B6A136788}"/>
              </a:ext>
            </a:extLst>
          </p:cNvPr>
          <p:cNvCxnSpPr>
            <a:cxnSpLocks/>
          </p:cNvCxnSpPr>
          <p:nvPr/>
        </p:nvCxnSpPr>
        <p:spPr>
          <a:xfrm flipV="1">
            <a:off x="4543120" y="4026574"/>
            <a:ext cx="3324895" cy="41037"/>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3" name="Kotak Teks 42">
            <a:extLst>
              <a:ext uri="{FF2B5EF4-FFF2-40B4-BE49-F238E27FC236}">
                <a16:creationId xmlns:a16="http://schemas.microsoft.com/office/drawing/2014/main" id="{ECEEFD3C-60E1-897D-5EA5-E7B786BDC3C4}"/>
              </a:ext>
            </a:extLst>
          </p:cNvPr>
          <p:cNvSpPr txBox="1"/>
          <p:nvPr/>
        </p:nvSpPr>
        <p:spPr>
          <a:xfrm>
            <a:off x="5101729" y="3938990"/>
            <a:ext cx="2146478" cy="416011"/>
          </a:xfrm>
          <a:prstGeom prst="rect">
            <a:avLst/>
          </a:prstGeom>
          <a:noFill/>
        </p:spPr>
        <p:txBody>
          <a:bodyPr wrap="square" rtlCol="0">
            <a:spAutoFit/>
          </a:bodyPr>
          <a:lstStyle/>
          <a:p>
            <a:pPr>
              <a:lnSpc>
                <a:spcPct val="150000"/>
              </a:lnSpc>
            </a:pPr>
            <a:r>
              <a:rPr lang="id-ID" sz="1600" b="1" dirty="0" err="1"/>
              <a:t>Samples</a:t>
            </a:r>
            <a:endParaRPr lang="id-ID" sz="1600" b="1" dirty="0"/>
          </a:p>
        </p:txBody>
      </p:sp>
      <p:sp>
        <p:nvSpPr>
          <p:cNvPr id="44" name="Kotak Teks 43">
            <a:extLst>
              <a:ext uri="{FF2B5EF4-FFF2-40B4-BE49-F238E27FC236}">
                <a16:creationId xmlns:a16="http://schemas.microsoft.com/office/drawing/2014/main" id="{767E0AFA-2A7C-F188-2AD2-648F360341E0}"/>
              </a:ext>
            </a:extLst>
          </p:cNvPr>
          <p:cNvSpPr txBox="1"/>
          <p:nvPr/>
        </p:nvSpPr>
        <p:spPr>
          <a:xfrm>
            <a:off x="5118775" y="4329109"/>
            <a:ext cx="2674097" cy="523220"/>
          </a:xfrm>
          <a:prstGeom prst="rect">
            <a:avLst/>
          </a:prstGeom>
          <a:noFill/>
        </p:spPr>
        <p:txBody>
          <a:bodyPr wrap="square">
            <a:spAutoFit/>
          </a:bodyPr>
          <a:lstStyle/>
          <a:p>
            <a:r>
              <a:rPr lang="en-US" dirty="0"/>
              <a:t>244 people in class VII from 10 classes.</a:t>
            </a:r>
            <a:endParaRPr lang="id-ID" sz="1100" dirty="0"/>
          </a:p>
        </p:txBody>
      </p:sp>
      <p:pic>
        <p:nvPicPr>
          <p:cNvPr id="46" name="Grafik 45" descr="Kelompok dengan isian solid">
            <a:extLst>
              <a:ext uri="{FF2B5EF4-FFF2-40B4-BE49-F238E27FC236}">
                <a16:creationId xmlns:a16="http://schemas.microsoft.com/office/drawing/2014/main" id="{B2FCEE41-FFB7-B616-85B0-2C337B84B556}"/>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4383978" y="2559254"/>
            <a:ext cx="756014" cy="756014"/>
          </a:xfrm>
          <a:prstGeom prst="rect">
            <a:avLst/>
          </a:prstGeom>
        </p:spPr>
      </p:pic>
      <p:pic>
        <p:nvPicPr>
          <p:cNvPr id="48" name="Grafik 47" descr="Pusat Sasaran dengan isian solid">
            <a:extLst>
              <a:ext uri="{FF2B5EF4-FFF2-40B4-BE49-F238E27FC236}">
                <a16:creationId xmlns:a16="http://schemas.microsoft.com/office/drawing/2014/main" id="{6FD5CE35-ABB1-E92C-CE0A-238BCE619676}"/>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4457415" y="3379591"/>
            <a:ext cx="633012" cy="633012"/>
          </a:xfrm>
          <a:prstGeom prst="rect">
            <a:avLst/>
          </a:prstGeom>
        </p:spPr>
      </p:pic>
      <p:pic>
        <p:nvPicPr>
          <p:cNvPr id="50" name="Grafik 49" descr="Target Audiens dengan isian solid">
            <a:extLst>
              <a:ext uri="{FF2B5EF4-FFF2-40B4-BE49-F238E27FC236}">
                <a16:creationId xmlns:a16="http://schemas.microsoft.com/office/drawing/2014/main" id="{0AE3FD83-EBC1-3A21-93AB-91FC16F89561}"/>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4485763" y="4220361"/>
            <a:ext cx="633012" cy="633012"/>
          </a:xfrm>
          <a:prstGeom prst="rect">
            <a:avLst/>
          </a:prstGeom>
        </p:spPr>
      </p:pic>
      <p:sp>
        <p:nvSpPr>
          <p:cNvPr id="54" name="Persegi Panjang: Sudut Lengkung 53">
            <a:extLst>
              <a:ext uri="{FF2B5EF4-FFF2-40B4-BE49-F238E27FC236}">
                <a16:creationId xmlns:a16="http://schemas.microsoft.com/office/drawing/2014/main" id="{0501E551-E3C2-BC1D-B801-30029B3B2351}"/>
              </a:ext>
            </a:extLst>
          </p:cNvPr>
          <p:cNvSpPr/>
          <p:nvPr/>
        </p:nvSpPr>
        <p:spPr>
          <a:xfrm>
            <a:off x="8326211" y="2544994"/>
            <a:ext cx="2201973" cy="304523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6" name="Oval 55">
            <a:extLst>
              <a:ext uri="{FF2B5EF4-FFF2-40B4-BE49-F238E27FC236}">
                <a16:creationId xmlns:a16="http://schemas.microsoft.com/office/drawing/2014/main" id="{CBB51ABA-4079-41EA-C8EA-93F697C43C8B}"/>
              </a:ext>
            </a:extLst>
          </p:cNvPr>
          <p:cNvSpPr/>
          <p:nvPr/>
        </p:nvSpPr>
        <p:spPr>
          <a:xfrm>
            <a:off x="9043006" y="2226469"/>
            <a:ext cx="914400" cy="9144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dirty="0"/>
          </a:p>
        </p:txBody>
      </p:sp>
      <p:pic>
        <p:nvPicPr>
          <p:cNvPr id="58" name="Grafik 57" descr="Clipboard Dicentang dengan isian solid">
            <a:extLst>
              <a:ext uri="{FF2B5EF4-FFF2-40B4-BE49-F238E27FC236}">
                <a16:creationId xmlns:a16="http://schemas.microsoft.com/office/drawing/2014/main" id="{D4F54CD2-5746-CA8F-19B2-C00A91E1CA3E}"/>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9095864" y="2268590"/>
            <a:ext cx="808684" cy="808684"/>
          </a:xfrm>
          <a:prstGeom prst="rect">
            <a:avLst/>
          </a:prstGeom>
        </p:spPr>
      </p:pic>
      <p:sp>
        <p:nvSpPr>
          <p:cNvPr id="59" name="Kotak Teks 58">
            <a:extLst>
              <a:ext uri="{FF2B5EF4-FFF2-40B4-BE49-F238E27FC236}">
                <a16:creationId xmlns:a16="http://schemas.microsoft.com/office/drawing/2014/main" id="{12D714F5-A7A4-0464-890C-EB5748E6D5DA}"/>
              </a:ext>
            </a:extLst>
          </p:cNvPr>
          <p:cNvSpPr txBox="1"/>
          <p:nvPr/>
        </p:nvSpPr>
        <p:spPr>
          <a:xfrm>
            <a:off x="8701391" y="3204084"/>
            <a:ext cx="1480906" cy="584775"/>
          </a:xfrm>
          <a:prstGeom prst="rect">
            <a:avLst/>
          </a:prstGeom>
          <a:noFill/>
        </p:spPr>
        <p:txBody>
          <a:bodyPr wrap="square" rtlCol="0">
            <a:spAutoFit/>
          </a:bodyPr>
          <a:lstStyle/>
          <a:p>
            <a:pPr algn="ctr"/>
            <a:r>
              <a:rPr lang="id-ID" sz="1600" b="1" dirty="0" err="1">
                <a:solidFill>
                  <a:schemeClr val="bg2">
                    <a:lumMod val="75000"/>
                  </a:schemeClr>
                </a:solidFill>
              </a:rPr>
              <a:t>Variable</a:t>
            </a:r>
            <a:r>
              <a:rPr lang="id-ID" sz="1600" b="1" dirty="0">
                <a:solidFill>
                  <a:schemeClr val="bg2">
                    <a:lumMod val="75000"/>
                  </a:schemeClr>
                </a:solidFill>
              </a:rPr>
              <a:t> (X)
</a:t>
            </a:r>
            <a:r>
              <a:rPr lang="id-ID" sz="1600" b="1" dirty="0" err="1">
                <a:solidFill>
                  <a:schemeClr val="bg2">
                    <a:lumMod val="75000"/>
                  </a:schemeClr>
                </a:solidFill>
              </a:rPr>
              <a:t>Anxiety</a:t>
            </a:r>
            <a:endParaRPr lang="id-ID" sz="1600" b="1" dirty="0">
              <a:solidFill>
                <a:schemeClr val="bg2">
                  <a:lumMod val="75000"/>
                </a:schemeClr>
              </a:solidFill>
            </a:endParaRPr>
          </a:p>
        </p:txBody>
      </p:sp>
      <p:cxnSp>
        <p:nvCxnSpPr>
          <p:cNvPr id="39" name="Konektor Lurus 38">
            <a:extLst>
              <a:ext uri="{FF2B5EF4-FFF2-40B4-BE49-F238E27FC236}">
                <a16:creationId xmlns:a16="http://schemas.microsoft.com/office/drawing/2014/main" id="{460111C0-3332-6917-636C-400005D86E5E}"/>
              </a:ext>
            </a:extLst>
          </p:cNvPr>
          <p:cNvCxnSpPr>
            <a:cxnSpLocks/>
          </p:cNvCxnSpPr>
          <p:nvPr/>
        </p:nvCxnSpPr>
        <p:spPr>
          <a:xfrm flipV="1">
            <a:off x="8640279" y="3817332"/>
            <a:ext cx="1635887" cy="7785"/>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0" name="Kotak Teks 59">
            <a:extLst>
              <a:ext uri="{FF2B5EF4-FFF2-40B4-BE49-F238E27FC236}">
                <a16:creationId xmlns:a16="http://schemas.microsoft.com/office/drawing/2014/main" id="{697AB8BC-C873-86DF-1BF1-71384A3B7C6C}"/>
              </a:ext>
            </a:extLst>
          </p:cNvPr>
          <p:cNvSpPr txBox="1"/>
          <p:nvPr/>
        </p:nvSpPr>
        <p:spPr>
          <a:xfrm>
            <a:off x="8595900" y="3867168"/>
            <a:ext cx="2002630" cy="1345048"/>
          </a:xfrm>
          <a:prstGeom prst="rect">
            <a:avLst/>
          </a:prstGeom>
          <a:noFill/>
        </p:spPr>
        <p:txBody>
          <a:bodyPr wrap="square">
            <a:spAutoFit/>
          </a:bodyPr>
          <a:lstStyle/>
          <a:p>
            <a:pPr marL="285750" indent="-285750">
              <a:lnSpc>
                <a:spcPct val="150000"/>
              </a:lnSpc>
              <a:buFont typeface="Arial" panose="020B0604020202020204" pitchFamily="34" charset="0"/>
              <a:buChar char="•"/>
            </a:pPr>
            <a:r>
              <a:rPr lang="id-ID" dirty="0" err="1"/>
              <a:t>Adaptation</a:t>
            </a:r>
            <a:r>
              <a:rPr lang="id-ID" dirty="0"/>
              <a:t> </a:t>
            </a:r>
            <a:r>
              <a:rPr lang="id-ID" dirty="0" err="1"/>
              <a:t>Sekarilly</a:t>
            </a:r>
            <a:r>
              <a:rPr lang="id-ID" dirty="0"/>
              <a:t> (2023)
20 </a:t>
            </a:r>
            <a:r>
              <a:rPr lang="id-ID" dirty="0" err="1"/>
              <a:t>grains</a:t>
            </a:r>
            <a:r>
              <a:rPr lang="id-ID" dirty="0"/>
              <a:t>
Likert </a:t>
            </a:r>
            <a:r>
              <a:rPr lang="id-ID" dirty="0" err="1"/>
              <a:t>Scale</a:t>
            </a:r>
            <a:endParaRPr lang="id-ID" dirty="0"/>
          </a:p>
        </p:txBody>
      </p:sp>
      <p:sp>
        <p:nvSpPr>
          <p:cNvPr id="61" name="Persegi Panjang: Sudut Lengkung 60">
            <a:extLst>
              <a:ext uri="{FF2B5EF4-FFF2-40B4-BE49-F238E27FC236}">
                <a16:creationId xmlns:a16="http://schemas.microsoft.com/office/drawing/2014/main" id="{3D2100E9-9F99-93EB-D839-7E9B527CF905}"/>
              </a:ext>
            </a:extLst>
          </p:cNvPr>
          <p:cNvSpPr/>
          <p:nvPr/>
        </p:nvSpPr>
        <p:spPr>
          <a:xfrm>
            <a:off x="10804818" y="2548470"/>
            <a:ext cx="2201973" cy="3045233"/>
          </a:xfrm>
          <a:prstGeom prst="roundRect">
            <a:avLst/>
          </a:prstGeom>
          <a:noFill/>
          <a:ln>
            <a:solidFill>
              <a:schemeClr val="bg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62" name="Oval 61">
            <a:extLst>
              <a:ext uri="{FF2B5EF4-FFF2-40B4-BE49-F238E27FC236}">
                <a16:creationId xmlns:a16="http://schemas.microsoft.com/office/drawing/2014/main" id="{53DEEE0E-E9C3-2779-1CC9-8CBE41BA97EE}"/>
              </a:ext>
            </a:extLst>
          </p:cNvPr>
          <p:cNvSpPr/>
          <p:nvPr/>
        </p:nvSpPr>
        <p:spPr>
          <a:xfrm>
            <a:off x="11388285" y="2282621"/>
            <a:ext cx="914400" cy="914400"/>
          </a:xfrm>
          <a:prstGeom prst="ellipse">
            <a:avLst/>
          </a:prstGeom>
          <a:noFill/>
          <a:ln>
            <a:solidFill>
              <a:schemeClr val="bg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dirty="0"/>
          </a:p>
        </p:txBody>
      </p:sp>
      <p:pic>
        <p:nvPicPr>
          <p:cNvPr id="64" name="Grafik 63" descr="Clipboard Dicentang kerangka">
            <a:extLst>
              <a:ext uri="{FF2B5EF4-FFF2-40B4-BE49-F238E27FC236}">
                <a16:creationId xmlns:a16="http://schemas.microsoft.com/office/drawing/2014/main" id="{7B5EDD4E-B940-B64B-3CE6-56B23B79B423}"/>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11480727" y="2335803"/>
            <a:ext cx="779809" cy="779809"/>
          </a:xfrm>
          <a:prstGeom prst="rect">
            <a:avLst/>
          </a:prstGeom>
        </p:spPr>
      </p:pic>
      <p:cxnSp>
        <p:nvCxnSpPr>
          <p:cNvPr id="65" name="Konektor Lurus 64">
            <a:extLst>
              <a:ext uri="{FF2B5EF4-FFF2-40B4-BE49-F238E27FC236}">
                <a16:creationId xmlns:a16="http://schemas.microsoft.com/office/drawing/2014/main" id="{4899662F-0634-8E52-255C-8461D2A0FBCA}"/>
              </a:ext>
            </a:extLst>
          </p:cNvPr>
          <p:cNvCxnSpPr>
            <a:cxnSpLocks/>
          </p:cNvCxnSpPr>
          <p:nvPr/>
        </p:nvCxnSpPr>
        <p:spPr>
          <a:xfrm flipV="1">
            <a:off x="4556023" y="3302488"/>
            <a:ext cx="3263723" cy="30384"/>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7" name="Kotak Teks 66">
            <a:extLst>
              <a:ext uri="{FF2B5EF4-FFF2-40B4-BE49-F238E27FC236}">
                <a16:creationId xmlns:a16="http://schemas.microsoft.com/office/drawing/2014/main" id="{165CB0AA-8DEB-EA95-F59A-4D4C187A558F}"/>
              </a:ext>
            </a:extLst>
          </p:cNvPr>
          <p:cNvSpPr txBox="1"/>
          <p:nvPr/>
        </p:nvSpPr>
        <p:spPr>
          <a:xfrm>
            <a:off x="11117730" y="3244961"/>
            <a:ext cx="1480906" cy="584775"/>
          </a:xfrm>
          <a:prstGeom prst="rect">
            <a:avLst/>
          </a:prstGeom>
          <a:noFill/>
        </p:spPr>
        <p:txBody>
          <a:bodyPr wrap="square" rtlCol="0">
            <a:spAutoFit/>
          </a:bodyPr>
          <a:lstStyle/>
          <a:p>
            <a:pPr algn="ctr"/>
            <a:r>
              <a:rPr lang="id-ID" sz="1600" b="1" dirty="0" err="1">
                <a:solidFill>
                  <a:schemeClr val="bg2">
                    <a:lumMod val="75000"/>
                  </a:schemeClr>
                </a:solidFill>
              </a:rPr>
              <a:t>Variable</a:t>
            </a:r>
            <a:r>
              <a:rPr lang="id-ID" sz="1600" b="1" dirty="0">
                <a:solidFill>
                  <a:schemeClr val="bg2">
                    <a:lumMod val="75000"/>
                  </a:schemeClr>
                </a:solidFill>
              </a:rPr>
              <a:t> (Y)
</a:t>
            </a:r>
            <a:r>
              <a:rPr lang="id-ID" sz="1600" b="1" dirty="0" err="1">
                <a:solidFill>
                  <a:schemeClr val="bg2">
                    <a:lumMod val="75000"/>
                  </a:schemeClr>
                </a:solidFill>
              </a:rPr>
              <a:t>Motivation</a:t>
            </a:r>
            <a:endParaRPr lang="id-ID" sz="1600" b="1" dirty="0">
              <a:solidFill>
                <a:schemeClr val="bg2">
                  <a:lumMod val="75000"/>
                </a:schemeClr>
              </a:solidFill>
            </a:endParaRPr>
          </a:p>
        </p:txBody>
      </p:sp>
      <p:cxnSp>
        <p:nvCxnSpPr>
          <p:cNvPr id="68" name="Konektor Lurus 67">
            <a:extLst>
              <a:ext uri="{FF2B5EF4-FFF2-40B4-BE49-F238E27FC236}">
                <a16:creationId xmlns:a16="http://schemas.microsoft.com/office/drawing/2014/main" id="{A0D3F700-962B-3A0B-40A0-17C457ED7FF6}"/>
              </a:ext>
            </a:extLst>
          </p:cNvPr>
          <p:cNvCxnSpPr>
            <a:cxnSpLocks/>
          </p:cNvCxnSpPr>
          <p:nvPr/>
        </p:nvCxnSpPr>
        <p:spPr>
          <a:xfrm flipV="1">
            <a:off x="11120691" y="3825054"/>
            <a:ext cx="1635887" cy="7785"/>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Persegi Panjang: Sudut Lengkung 2">
            <a:extLst>
              <a:ext uri="{FF2B5EF4-FFF2-40B4-BE49-F238E27FC236}">
                <a16:creationId xmlns:a16="http://schemas.microsoft.com/office/drawing/2014/main" id="{20EFEE6E-8BB8-E454-C0A8-BD4B806FB3C9}"/>
              </a:ext>
            </a:extLst>
          </p:cNvPr>
          <p:cNvSpPr/>
          <p:nvPr/>
        </p:nvSpPr>
        <p:spPr>
          <a:xfrm>
            <a:off x="192461" y="5870323"/>
            <a:ext cx="6561265" cy="4043071"/>
          </a:xfrm>
          <a:prstGeom prst="round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 </a:t>
            </a:r>
          </a:p>
        </p:txBody>
      </p:sp>
      <p:sp>
        <p:nvSpPr>
          <p:cNvPr id="69" name="Kotak Teks 68">
            <a:extLst>
              <a:ext uri="{FF2B5EF4-FFF2-40B4-BE49-F238E27FC236}">
                <a16:creationId xmlns:a16="http://schemas.microsoft.com/office/drawing/2014/main" id="{B60F4CFC-594B-26A3-4383-3F0AC1E2BA77}"/>
              </a:ext>
            </a:extLst>
          </p:cNvPr>
          <p:cNvSpPr txBox="1"/>
          <p:nvPr/>
        </p:nvSpPr>
        <p:spPr>
          <a:xfrm>
            <a:off x="10896202" y="3877676"/>
            <a:ext cx="2002630" cy="1345048"/>
          </a:xfrm>
          <a:prstGeom prst="rect">
            <a:avLst/>
          </a:prstGeom>
          <a:noFill/>
        </p:spPr>
        <p:txBody>
          <a:bodyPr wrap="square">
            <a:spAutoFit/>
          </a:bodyPr>
          <a:lstStyle/>
          <a:p>
            <a:pPr marL="285750" indent="-285750">
              <a:lnSpc>
                <a:spcPct val="150000"/>
              </a:lnSpc>
              <a:buFont typeface="Arial" panose="020B0604020202020204" pitchFamily="34" charset="0"/>
              <a:buChar char="•"/>
            </a:pPr>
            <a:r>
              <a:rPr lang="id-ID" dirty="0" err="1"/>
              <a:t>Adoption</a:t>
            </a:r>
            <a:r>
              <a:rPr lang="id-ID" dirty="0"/>
              <a:t> I Nyoman (2021) 
30 </a:t>
            </a:r>
            <a:r>
              <a:rPr lang="id-ID" dirty="0" err="1"/>
              <a:t>grains</a:t>
            </a:r>
            <a:r>
              <a:rPr lang="id-ID" dirty="0"/>
              <a:t>
Likert </a:t>
            </a:r>
            <a:r>
              <a:rPr lang="id-ID" dirty="0" err="1"/>
              <a:t>Scale</a:t>
            </a:r>
            <a:endParaRPr lang="id-ID" dirty="0"/>
          </a:p>
        </p:txBody>
      </p:sp>
      <p:graphicFrame>
        <p:nvGraphicFramePr>
          <p:cNvPr id="71" name="Tabel 70">
            <a:extLst>
              <a:ext uri="{FF2B5EF4-FFF2-40B4-BE49-F238E27FC236}">
                <a16:creationId xmlns:a16="http://schemas.microsoft.com/office/drawing/2014/main" id="{37D49CC8-482A-7768-7D05-E26C4CB16624}"/>
              </a:ext>
            </a:extLst>
          </p:cNvPr>
          <p:cNvGraphicFramePr>
            <a:graphicFrameLocks noGrp="1"/>
          </p:cNvGraphicFramePr>
          <p:nvPr>
            <p:extLst>
              <p:ext uri="{D42A27DB-BD31-4B8C-83A1-F6EECF244321}">
                <p14:modId xmlns:p14="http://schemas.microsoft.com/office/powerpoint/2010/main" val="2752178321"/>
              </p:ext>
            </p:extLst>
          </p:nvPr>
        </p:nvGraphicFramePr>
        <p:xfrm>
          <a:off x="13616679" y="2739821"/>
          <a:ext cx="4067281" cy="1515187"/>
        </p:xfrm>
        <a:graphic>
          <a:graphicData uri="http://schemas.openxmlformats.org/drawingml/2006/table">
            <a:tbl>
              <a:tblPr firstRow="1" bandRow="1">
                <a:tableStyleId>{5C22544A-7EE6-4342-B048-85BDC9FD1C3A}</a:tableStyleId>
              </a:tblPr>
              <a:tblGrid>
                <a:gridCol w="1267143">
                  <a:extLst>
                    <a:ext uri="{9D8B030D-6E8A-4147-A177-3AD203B41FA5}">
                      <a16:colId xmlns:a16="http://schemas.microsoft.com/office/drawing/2014/main" val="1529562856"/>
                    </a:ext>
                  </a:extLst>
                </a:gridCol>
                <a:gridCol w="1615983">
                  <a:extLst>
                    <a:ext uri="{9D8B030D-6E8A-4147-A177-3AD203B41FA5}">
                      <a16:colId xmlns:a16="http://schemas.microsoft.com/office/drawing/2014/main" val="2044463745"/>
                    </a:ext>
                  </a:extLst>
                </a:gridCol>
                <a:gridCol w="1184155">
                  <a:extLst>
                    <a:ext uri="{9D8B030D-6E8A-4147-A177-3AD203B41FA5}">
                      <a16:colId xmlns:a16="http://schemas.microsoft.com/office/drawing/2014/main" val="339685639"/>
                    </a:ext>
                  </a:extLst>
                </a:gridCol>
              </a:tblGrid>
              <a:tr h="439465">
                <a:tc>
                  <a:txBody>
                    <a:bodyPr/>
                    <a:lstStyle/>
                    <a:p>
                      <a:pPr algn="ctr"/>
                      <a:r>
                        <a:rPr lang="id-ID" b="1" dirty="0" err="1">
                          <a:solidFill>
                            <a:schemeClr val="bg2">
                              <a:lumMod val="75000"/>
                            </a:schemeClr>
                          </a:solidFill>
                        </a:rPr>
                        <a:t>Instruments</a:t>
                      </a:r>
                      <a:endParaRPr lang="id-ID" b="1" dirty="0">
                        <a:solidFill>
                          <a:schemeClr val="bg2">
                            <a:lumMod val="75000"/>
                          </a:schemeClr>
                        </a:solidFill>
                      </a:endParaRPr>
                    </a:p>
                  </a:txBody>
                  <a:tcPr>
                    <a:solidFill>
                      <a:schemeClr val="bg2">
                        <a:lumMod val="60000"/>
                        <a:lumOff val="40000"/>
                      </a:schemeClr>
                    </a:solidFill>
                  </a:tcPr>
                </a:tc>
                <a:tc>
                  <a:txBody>
                    <a:bodyPr/>
                    <a:lstStyle/>
                    <a:p>
                      <a:pPr algn="ctr"/>
                      <a:r>
                        <a:rPr lang="id-ID" b="1" dirty="0" err="1">
                          <a:solidFill>
                            <a:schemeClr val="bg2">
                              <a:lumMod val="75000"/>
                            </a:schemeClr>
                          </a:solidFill>
                        </a:rPr>
                        <a:t>Validity</a:t>
                      </a:r>
                      <a:r>
                        <a:rPr lang="id-ID" b="1" dirty="0">
                          <a:solidFill>
                            <a:schemeClr val="bg2">
                              <a:lumMod val="75000"/>
                            </a:schemeClr>
                          </a:solidFill>
                        </a:rPr>
                        <a:t> </a:t>
                      </a:r>
                    </a:p>
                  </a:txBody>
                  <a:tcPr>
                    <a:solidFill>
                      <a:schemeClr val="bg2">
                        <a:lumMod val="60000"/>
                        <a:lumOff val="40000"/>
                      </a:schemeClr>
                    </a:solidFill>
                  </a:tcPr>
                </a:tc>
                <a:tc>
                  <a:txBody>
                    <a:bodyPr/>
                    <a:lstStyle/>
                    <a:p>
                      <a:pPr algn="ctr"/>
                      <a:r>
                        <a:rPr lang="id-ID" b="1" dirty="0" err="1">
                          <a:solidFill>
                            <a:schemeClr val="bg2">
                              <a:lumMod val="75000"/>
                            </a:schemeClr>
                          </a:solidFill>
                        </a:rPr>
                        <a:t>Reliability</a:t>
                      </a:r>
                      <a:r>
                        <a:rPr lang="id-ID" b="1" dirty="0">
                          <a:solidFill>
                            <a:schemeClr val="bg2">
                              <a:lumMod val="75000"/>
                            </a:schemeClr>
                          </a:solidFill>
                        </a:rPr>
                        <a:t> </a:t>
                      </a:r>
                    </a:p>
                  </a:txBody>
                  <a:tcPr>
                    <a:solidFill>
                      <a:schemeClr val="bg2">
                        <a:lumMod val="60000"/>
                        <a:lumOff val="40000"/>
                      </a:schemeClr>
                    </a:solidFill>
                  </a:tcPr>
                </a:tc>
                <a:extLst>
                  <a:ext uri="{0D108BD9-81ED-4DB2-BD59-A6C34878D82A}">
                    <a16:rowId xmlns:a16="http://schemas.microsoft.com/office/drawing/2014/main" val="2276821768"/>
                  </a:ext>
                </a:extLst>
              </a:tr>
              <a:tr h="557562">
                <a:tc>
                  <a:txBody>
                    <a:bodyPr/>
                    <a:lstStyle/>
                    <a:p>
                      <a:pPr algn="ctr"/>
                      <a:r>
                        <a:rPr lang="id-ID" b="1" dirty="0" err="1"/>
                        <a:t>Anxiety</a:t>
                      </a:r>
                      <a:r>
                        <a:rPr lang="id-ID" b="1" dirty="0"/>
                        <a:t> </a:t>
                      </a:r>
                    </a:p>
                    <a:p>
                      <a:pPr algn="ctr"/>
                      <a:r>
                        <a:rPr lang="id-ID" b="1" dirty="0"/>
                        <a:t>(X)</a:t>
                      </a:r>
                    </a:p>
                  </a:txBody>
                  <a:tcPr/>
                </a:tc>
                <a:tc>
                  <a:txBody>
                    <a:bodyPr/>
                    <a:lstStyle/>
                    <a:p>
                      <a:r>
                        <a:rPr lang="id-ID" dirty="0"/>
                        <a:t>20 item valid</a:t>
                      </a:r>
                    </a:p>
                  </a:txBody>
                  <a:tcPr/>
                </a:tc>
                <a:tc>
                  <a:txBody>
                    <a:bodyPr/>
                    <a:lstStyle/>
                    <a:p>
                      <a:pPr algn="ctr"/>
                      <a:r>
                        <a:rPr lang="id-ID" sz="1400" b="0" i="0" u="none" strike="noStrike" cap="none" dirty="0">
                          <a:solidFill>
                            <a:schemeClr val="dk1"/>
                          </a:solidFill>
                          <a:effectLst/>
                          <a:latin typeface="+mn-lt"/>
                          <a:ea typeface="+mn-ea"/>
                          <a:cs typeface="+mn-cs"/>
                          <a:sym typeface="Arial"/>
                        </a:rPr>
                        <a:t>a = </a:t>
                      </a:r>
                      <a:r>
                        <a:rPr lang="en-US" sz="1400" b="0" i="0" u="none" strike="noStrike" cap="none" dirty="0">
                          <a:solidFill>
                            <a:schemeClr val="dk1"/>
                          </a:solidFill>
                          <a:effectLst/>
                          <a:latin typeface="+mn-lt"/>
                          <a:ea typeface="+mn-ea"/>
                          <a:cs typeface="+mn-cs"/>
                          <a:sym typeface="Arial"/>
                        </a:rPr>
                        <a:t>,934</a:t>
                      </a:r>
                      <a:endParaRPr lang="id-ID" dirty="0"/>
                    </a:p>
                  </a:txBody>
                  <a:tcPr/>
                </a:tc>
                <a:extLst>
                  <a:ext uri="{0D108BD9-81ED-4DB2-BD59-A6C34878D82A}">
                    <a16:rowId xmlns:a16="http://schemas.microsoft.com/office/drawing/2014/main" val="4179891128"/>
                  </a:ext>
                </a:extLst>
              </a:tr>
              <a:tr h="439465">
                <a:tc>
                  <a:txBody>
                    <a:bodyPr/>
                    <a:lstStyle/>
                    <a:p>
                      <a:pPr algn="ctr"/>
                      <a:r>
                        <a:rPr lang="id-ID" b="1" dirty="0" err="1"/>
                        <a:t>Motivation</a:t>
                      </a:r>
                      <a:r>
                        <a:rPr lang="id-ID" b="1" dirty="0"/>
                        <a:t> </a:t>
                      </a:r>
                    </a:p>
                    <a:p>
                      <a:pPr algn="ctr"/>
                      <a:r>
                        <a:rPr lang="id-ID" b="1" dirty="0"/>
                        <a:t>(Y)</a:t>
                      </a:r>
                    </a:p>
                  </a:txBody>
                  <a:tcPr/>
                </a:tc>
                <a:tc>
                  <a:txBody>
                    <a:bodyPr/>
                    <a:lstStyle/>
                    <a:p>
                      <a:r>
                        <a:rPr lang="id-ID" dirty="0" err="1"/>
                        <a:t>Tested</a:t>
                      </a:r>
                      <a:r>
                        <a:rPr lang="id-ID" dirty="0"/>
                        <a:t> in </a:t>
                      </a:r>
                      <a:r>
                        <a:rPr lang="id-ID" dirty="0" err="1"/>
                        <a:t>previous</a:t>
                      </a:r>
                      <a:r>
                        <a:rPr lang="id-ID" dirty="0"/>
                        <a:t> </a:t>
                      </a:r>
                      <a:r>
                        <a:rPr lang="id-ID" dirty="0" err="1"/>
                        <a:t>studies</a:t>
                      </a:r>
                      <a:endParaRPr lang="id-ID" dirty="0"/>
                    </a:p>
                  </a:txBody>
                  <a:tcPr/>
                </a:tc>
                <a:tc>
                  <a:txBody>
                    <a:bodyPr/>
                    <a:lstStyle/>
                    <a:p>
                      <a:pPr algn="ctr"/>
                      <a:r>
                        <a:rPr lang="id-ID" dirty="0"/>
                        <a:t>a= </a:t>
                      </a:r>
                      <a:r>
                        <a:rPr lang="en-US" sz="1400" b="0" i="0" u="none" strike="noStrike" cap="none" dirty="0">
                          <a:solidFill>
                            <a:schemeClr val="dk1"/>
                          </a:solidFill>
                          <a:effectLst/>
                          <a:latin typeface="+mn-lt"/>
                          <a:ea typeface="+mn-ea"/>
                          <a:cs typeface="+mn-cs"/>
                          <a:sym typeface="Arial"/>
                        </a:rPr>
                        <a:t>0,89 </a:t>
                      </a:r>
                      <a:endParaRPr lang="id-ID" dirty="0"/>
                    </a:p>
                  </a:txBody>
                  <a:tcPr/>
                </a:tc>
                <a:extLst>
                  <a:ext uri="{0D108BD9-81ED-4DB2-BD59-A6C34878D82A}">
                    <a16:rowId xmlns:a16="http://schemas.microsoft.com/office/drawing/2014/main" val="1216343308"/>
                  </a:ext>
                </a:extLst>
              </a:tr>
            </a:tbl>
          </a:graphicData>
        </a:graphic>
      </p:graphicFrame>
      <p:sp>
        <p:nvSpPr>
          <p:cNvPr id="72" name="Persegi Panjang: Sudut Lengkung 71">
            <a:extLst>
              <a:ext uri="{FF2B5EF4-FFF2-40B4-BE49-F238E27FC236}">
                <a16:creationId xmlns:a16="http://schemas.microsoft.com/office/drawing/2014/main" id="{2EF5E1D2-284C-4581-4D07-D1B5A4DA9FB2}"/>
              </a:ext>
            </a:extLst>
          </p:cNvPr>
          <p:cNvSpPr/>
          <p:nvPr/>
        </p:nvSpPr>
        <p:spPr>
          <a:xfrm>
            <a:off x="13632622" y="4635458"/>
            <a:ext cx="4067281" cy="1082415"/>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73" name="Kotak Teks 72">
            <a:extLst>
              <a:ext uri="{FF2B5EF4-FFF2-40B4-BE49-F238E27FC236}">
                <a16:creationId xmlns:a16="http://schemas.microsoft.com/office/drawing/2014/main" id="{9D5A6911-9DE6-5B7A-4728-12A4C3458FB3}"/>
              </a:ext>
            </a:extLst>
          </p:cNvPr>
          <p:cNvSpPr txBox="1"/>
          <p:nvPr/>
        </p:nvSpPr>
        <p:spPr>
          <a:xfrm>
            <a:off x="14600585" y="4732088"/>
            <a:ext cx="3376209" cy="889154"/>
          </a:xfrm>
          <a:prstGeom prst="rect">
            <a:avLst/>
          </a:prstGeom>
          <a:noFill/>
        </p:spPr>
        <p:txBody>
          <a:bodyPr wrap="square">
            <a:spAutoFit/>
          </a:bodyPr>
          <a:lstStyle/>
          <a:p>
            <a:pPr>
              <a:lnSpc>
                <a:spcPct val="150000"/>
              </a:lnSpc>
            </a:pPr>
            <a:r>
              <a:rPr lang="en-US" sz="1200" dirty="0"/>
              <a:t>The instrument was adopted in full without changing the substance of the statement so that it still referred to previous research</a:t>
            </a:r>
            <a:endParaRPr lang="id-ID" sz="1200" dirty="0"/>
          </a:p>
        </p:txBody>
      </p:sp>
      <p:pic>
        <p:nvPicPr>
          <p:cNvPr id="75" name="Grafik 74" descr="Lampu dan gir dengan isian solid">
            <a:extLst>
              <a:ext uri="{FF2B5EF4-FFF2-40B4-BE49-F238E27FC236}">
                <a16:creationId xmlns:a16="http://schemas.microsoft.com/office/drawing/2014/main" id="{BA045041-7391-69DA-B889-52580F88D53B}"/>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13723843" y="4732088"/>
            <a:ext cx="914400" cy="914400"/>
          </a:xfrm>
          <a:prstGeom prst="rect">
            <a:avLst/>
          </a:prstGeom>
        </p:spPr>
      </p:pic>
      <p:sp>
        <p:nvSpPr>
          <p:cNvPr id="2" name="Persegi Panjang: Sudut Lengkung 1">
            <a:extLst>
              <a:ext uri="{FF2B5EF4-FFF2-40B4-BE49-F238E27FC236}">
                <a16:creationId xmlns:a16="http://schemas.microsoft.com/office/drawing/2014/main" id="{6CF08721-D2D2-BA8A-6107-D47F529100DB}"/>
              </a:ext>
            </a:extLst>
          </p:cNvPr>
          <p:cNvSpPr/>
          <p:nvPr/>
        </p:nvSpPr>
        <p:spPr>
          <a:xfrm>
            <a:off x="228169" y="5918650"/>
            <a:ext cx="6525557" cy="578939"/>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5. RESEARCH PROCEDURE</a:t>
            </a:r>
          </a:p>
        </p:txBody>
      </p:sp>
      <p:graphicFrame>
        <p:nvGraphicFramePr>
          <p:cNvPr id="4" name="Diagram 3">
            <a:extLst>
              <a:ext uri="{FF2B5EF4-FFF2-40B4-BE49-F238E27FC236}">
                <a16:creationId xmlns:a16="http://schemas.microsoft.com/office/drawing/2014/main" id="{C9F953A0-3682-F4C1-619A-F5EC3E2C5F9B}"/>
              </a:ext>
            </a:extLst>
          </p:cNvPr>
          <p:cNvGraphicFramePr/>
          <p:nvPr>
            <p:extLst>
              <p:ext uri="{D42A27DB-BD31-4B8C-83A1-F6EECF244321}">
                <p14:modId xmlns:p14="http://schemas.microsoft.com/office/powerpoint/2010/main" val="1031393486"/>
              </p:ext>
            </p:extLst>
          </p:nvPr>
        </p:nvGraphicFramePr>
        <p:xfrm>
          <a:off x="532171" y="6421921"/>
          <a:ext cx="5923652" cy="3335789"/>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sp>
        <p:nvSpPr>
          <p:cNvPr id="5" name="Persegi Panjang: Sudut Lengkung 4">
            <a:extLst>
              <a:ext uri="{FF2B5EF4-FFF2-40B4-BE49-F238E27FC236}">
                <a16:creationId xmlns:a16="http://schemas.microsoft.com/office/drawing/2014/main" id="{3BC4A009-A69D-4CA0-9A2B-0DA39BDDD343}"/>
              </a:ext>
            </a:extLst>
          </p:cNvPr>
          <p:cNvSpPr/>
          <p:nvPr/>
        </p:nvSpPr>
        <p:spPr>
          <a:xfrm>
            <a:off x="7060290" y="5973240"/>
            <a:ext cx="4992811" cy="531784"/>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6. SCOPE OF RESEARCH</a:t>
            </a:r>
          </a:p>
        </p:txBody>
      </p:sp>
      <p:graphicFrame>
        <p:nvGraphicFramePr>
          <p:cNvPr id="7" name="Tabel 6">
            <a:extLst>
              <a:ext uri="{FF2B5EF4-FFF2-40B4-BE49-F238E27FC236}">
                <a16:creationId xmlns:a16="http://schemas.microsoft.com/office/drawing/2014/main" id="{9284C7EF-A574-22D6-36BC-E37703B208ED}"/>
              </a:ext>
            </a:extLst>
          </p:cNvPr>
          <p:cNvGraphicFramePr>
            <a:graphicFrameLocks noGrp="1"/>
          </p:cNvGraphicFramePr>
          <p:nvPr>
            <p:extLst>
              <p:ext uri="{D42A27DB-BD31-4B8C-83A1-F6EECF244321}">
                <p14:modId xmlns:p14="http://schemas.microsoft.com/office/powerpoint/2010/main" val="3412158816"/>
              </p:ext>
            </p:extLst>
          </p:nvPr>
        </p:nvGraphicFramePr>
        <p:xfrm>
          <a:off x="7680757" y="6719003"/>
          <a:ext cx="3751876" cy="2785628"/>
        </p:xfrm>
        <a:graphic>
          <a:graphicData uri="http://schemas.openxmlformats.org/drawingml/2006/table">
            <a:tbl>
              <a:tblPr firstRow="1" bandRow="1">
                <a:tableStyleId>{2D5ABB26-0587-4C30-8999-92F81FD0307C}</a:tableStyleId>
              </a:tblPr>
              <a:tblGrid>
                <a:gridCol w="1875938">
                  <a:extLst>
                    <a:ext uri="{9D8B030D-6E8A-4147-A177-3AD203B41FA5}">
                      <a16:colId xmlns:a16="http://schemas.microsoft.com/office/drawing/2014/main" val="1122860334"/>
                    </a:ext>
                  </a:extLst>
                </a:gridCol>
                <a:gridCol w="1875938">
                  <a:extLst>
                    <a:ext uri="{9D8B030D-6E8A-4147-A177-3AD203B41FA5}">
                      <a16:colId xmlns:a16="http://schemas.microsoft.com/office/drawing/2014/main" val="2494733401"/>
                    </a:ext>
                  </a:extLst>
                </a:gridCol>
              </a:tblGrid>
              <a:tr h="1392814">
                <a:tc>
                  <a:txBody>
                    <a:bodyPr/>
                    <a:lstStyle/>
                    <a:p>
                      <a:endParaRPr lang="id-ID"/>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id-ID"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3922683"/>
                  </a:ext>
                </a:extLst>
              </a:tr>
              <a:tr h="1392814">
                <a:tc>
                  <a:txBody>
                    <a:bodyPr/>
                    <a:lstStyle/>
                    <a:p>
                      <a:endParaRPr lang="id-ID"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id-ID"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186542665"/>
                  </a:ext>
                </a:extLst>
              </a:tr>
            </a:tbl>
          </a:graphicData>
        </a:graphic>
      </p:graphicFrame>
      <p:sp>
        <p:nvSpPr>
          <p:cNvPr id="8" name="Kotak Teks 7">
            <a:extLst>
              <a:ext uri="{FF2B5EF4-FFF2-40B4-BE49-F238E27FC236}">
                <a16:creationId xmlns:a16="http://schemas.microsoft.com/office/drawing/2014/main" id="{771E67E3-4EA7-5592-015D-A55703978A4E}"/>
              </a:ext>
            </a:extLst>
          </p:cNvPr>
          <p:cNvSpPr txBox="1"/>
          <p:nvPr/>
        </p:nvSpPr>
        <p:spPr>
          <a:xfrm>
            <a:off x="7946281" y="6892147"/>
            <a:ext cx="1480906" cy="1068049"/>
          </a:xfrm>
          <a:prstGeom prst="rect">
            <a:avLst/>
          </a:prstGeom>
          <a:noFill/>
        </p:spPr>
        <p:txBody>
          <a:bodyPr wrap="square" rtlCol="0">
            <a:spAutoFit/>
          </a:bodyPr>
          <a:lstStyle/>
          <a:p>
            <a:pPr>
              <a:lnSpc>
                <a:spcPct val="150000"/>
              </a:lnSpc>
            </a:pPr>
            <a:r>
              <a:rPr lang="id-ID" sz="1600" b="1" dirty="0" err="1"/>
              <a:t>Location</a:t>
            </a:r>
            <a:r>
              <a:rPr lang="id-ID" sz="1600" b="1" dirty="0"/>
              <a:t> </a:t>
            </a:r>
          </a:p>
          <a:p>
            <a:pPr>
              <a:lnSpc>
                <a:spcPct val="150000"/>
              </a:lnSpc>
            </a:pPr>
            <a:r>
              <a:rPr lang="id-ID" dirty="0"/>
              <a:t>SMPN 35 Bandung </a:t>
            </a:r>
          </a:p>
        </p:txBody>
      </p:sp>
      <p:sp>
        <p:nvSpPr>
          <p:cNvPr id="9" name="Kotak Teks 8">
            <a:extLst>
              <a:ext uri="{FF2B5EF4-FFF2-40B4-BE49-F238E27FC236}">
                <a16:creationId xmlns:a16="http://schemas.microsoft.com/office/drawing/2014/main" id="{FCF9C3ED-4F08-6C80-F8B7-108E7048AAA9}"/>
              </a:ext>
            </a:extLst>
          </p:cNvPr>
          <p:cNvSpPr txBox="1"/>
          <p:nvPr/>
        </p:nvSpPr>
        <p:spPr>
          <a:xfrm>
            <a:off x="10384337" y="6935140"/>
            <a:ext cx="1480906" cy="1068049"/>
          </a:xfrm>
          <a:prstGeom prst="rect">
            <a:avLst/>
          </a:prstGeom>
          <a:noFill/>
        </p:spPr>
        <p:txBody>
          <a:bodyPr wrap="square" rtlCol="0">
            <a:spAutoFit/>
          </a:bodyPr>
          <a:lstStyle/>
          <a:p>
            <a:pPr>
              <a:lnSpc>
                <a:spcPct val="150000"/>
              </a:lnSpc>
            </a:pPr>
            <a:r>
              <a:rPr lang="id-ID" sz="1600" b="1" dirty="0" err="1"/>
              <a:t>Subject</a:t>
            </a:r>
            <a:r>
              <a:rPr lang="id-ID" sz="1600" b="1" dirty="0"/>
              <a:t> </a:t>
            </a:r>
          </a:p>
          <a:p>
            <a:pPr>
              <a:lnSpc>
                <a:spcPct val="150000"/>
              </a:lnSpc>
            </a:pPr>
            <a:r>
              <a:rPr lang="id-ID" dirty="0" err="1"/>
              <a:t>Grade</a:t>
            </a:r>
            <a:r>
              <a:rPr lang="id-ID" dirty="0"/>
              <a:t> VII </a:t>
            </a:r>
            <a:r>
              <a:rPr lang="id-ID" dirty="0" err="1"/>
              <a:t>students</a:t>
            </a:r>
            <a:endParaRPr lang="id-ID" sz="1600" dirty="0"/>
          </a:p>
        </p:txBody>
      </p:sp>
      <p:sp>
        <p:nvSpPr>
          <p:cNvPr id="11" name="Kotak Teks 10">
            <a:extLst>
              <a:ext uri="{FF2B5EF4-FFF2-40B4-BE49-F238E27FC236}">
                <a16:creationId xmlns:a16="http://schemas.microsoft.com/office/drawing/2014/main" id="{C5350DD9-429D-831C-19A0-12D456935271}"/>
              </a:ext>
            </a:extLst>
          </p:cNvPr>
          <p:cNvSpPr txBox="1"/>
          <p:nvPr/>
        </p:nvSpPr>
        <p:spPr>
          <a:xfrm>
            <a:off x="8019300" y="8132342"/>
            <a:ext cx="1480906" cy="1068049"/>
          </a:xfrm>
          <a:prstGeom prst="rect">
            <a:avLst/>
          </a:prstGeom>
          <a:noFill/>
        </p:spPr>
        <p:txBody>
          <a:bodyPr wrap="square" rtlCol="0">
            <a:spAutoFit/>
          </a:bodyPr>
          <a:lstStyle/>
          <a:p>
            <a:pPr>
              <a:lnSpc>
                <a:spcPct val="150000"/>
              </a:lnSpc>
            </a:pPr>
            <a:r>
              <a:rPr lang="id-ID" sz="1600" b="1" dirty="0" err="1"/>
              <a:t>Time</a:t>
            </a:r>
            <a:r>
              <a:rPr lang="id-ID" sz="1600" b="1" dirty="0"/>
              <a:t> </a:t>
            </a:r>
          </a:p>
          <a:p>
            <a:pPr>
              <a:lnSpc>
                <a:spcPct val="150000"/>
              </a:lnSpc>
            </a:pPr>
            <a:r>
              <a:rPr lang="id-ID" dirty="0" err="1"/>
              <a:t>Academic</a:t>
            </a:r>
            <a:r>
              <a:rPr lang="id-ID" dirty="0"/>
              <a:t> </a:t>
            </a:r>
            <a:r>
              <a:rPr lang="id-ID" dirty="0" err="1"/>
              <a:t>year</a:t>
            </a:r>
            <a:r>
              <a:rPr lang="id-ID" dirty="0"/>
              <a:t> 2026</a:t>
            </a:r>
          </a:p>
        </p:txBody>
      </p:sp>
      <p:sp>
        <p:nvSpPr>
          <p:cNvPr id="13" name="Kotak Teks 12">
            <a:extLst>
              <a:ext uri="{FF2B5EF4-FFF2-40B4-BE49-F238E27FC236}">
                <a16:creationId xmlns:a16="http://schemas.microsoft.com/office/drawing/2014/main" id="{D9648346-3973-099F-1754-472E60DB7B7C}"/>
              </a:ext>
            </a:extLst>
          </p:cNvPr>
          <p:cNvSpPr txBox="1"/>
          <p:nvPr/>
        </p:nvSpPr>
        <p:spPr>
          <a:xfrm>
            <a:off x="10457727" y="8132342"/>
            <a:ext cx="1626707" cy="1068049"/>
          </a:xfrm>
          <a:prstGeom prst="rect">
            <a:avLst/>
          </a:prstGeom>
          <a:noFill/>
        </p:spPr>
        <p:txBody>
          <a:bodyPr wrap="square" rtlCol="0">
            <a:spAutoFit/>
          </a:bodyPr>
          <a:lstStyle/>
          <a:p>
            <a:pPr>
              <a:lnSpc>
                <a:spcPct val="150000"/>
              </a:lnSpc>
            </a:pPr>
            <a:r>
              <a:rPr lang="id-ID" sz="1600" b="1" dirty="0"/>
              <a:t>Variabel </a:t>
            </a:r>
          </a:p>
          <a:p>
            <a:pPr>
              <a:lnSpc>
                <a:spcPct val="150000"/>
              </a:lnSpc>
            </a:pPr>
            <a:r>
              <a:rPr lang="id-ID" dirty="0" err="1"/>
              <a:t>Anxiety</a:t>
            </a:r>
            <a:r>
              <a:rPr lang="id-ID" dirty="0"/>
              <a:t> (X)
</a:t>
            </a:r>
            <a:r>
              <a:rPr lang="id-ID" dirty="0" err="1"/>
              <a:t>Motivation</a:t>
            </a:r>
            <a:r>
              <a:rPr lang="id-ID" dirty="0"/>
              <a:t> (Y)</a:t>
            </a:r>
          </a:p>
        </p:txBody>
      </p:sp>
      <p:pic>
        <p:nvPicPr>
          <p:cNvPr id="17" name="Grafik 16" descr="Spidol dengan isian solid">
            <a:extLst>
              <a:ext uri="{FF2B5EF4-FFF2-40B4-BE49-F238E27FC236}">
                <a16:creationId xmlns:a16="http://schemas.microsoft.com/office/drawing/2014/main" id="{E7CAB079-5253-E746-E6BA-1B6EA2DAD21D}"/>
              </a:ext>
            </a:extLst>
          </p:cNvPr>
          <p:cNvPicPr>
            <a:picLocks noChangeAspect="1"/>
          </p:cNvPicPr>
          <p:nvPr/>
        </p:nvPicPr>
        <p:blipFill>
          <a:blip>
            <a:extLst>
              <a:ext uri="{96DAC541-7B7A-43D3-8B79-37D633B846F1}">
                <asvg:svgBlip xmlns:asvg="http://schemas.microsoft.com/office/drawing/2016/SVG/main" r:embed="rId24"/>
              </a:ext>
            </a:extLst>
          </a:blip>
          <a:stretch>
            <a:fillRect/>
          </a:stretch>
        </p:blipFill>
        <p:spPr>
          <a:xfrm>
            <a:off x="7174896" y="7012284"/>
            <a:ext cx="914400" cy="914400"/>
          </a:xfrm>
          <a:prstGeom prst="rect">
            <a:avLst/>
          </a:prstGeom>
        </p:spPr>
      </p:pic>
      <p:pic>
        <p:nvPicPr>
          <p:cNvPr id="19" name="Grafik 18" descr="Siklus dengan orang dengan isian solid">
            <a:extLst>
              <a:ext uri="{FF2B5EF4-FFF2-40B4-BE49-F238E27FC236}">
                <a16:creationId xmlns:a16="http://schemas.microsoft.com/office/drawing/2014/main" id="{E48BAF35-CB1F-4B4D-9FCD-4DDF906484CF}"/>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9574787" y="7061825"/>
            <a:ext cx="914400" cy="914400"/>
          </a:xfrm>
          <a:prstGeom prst="rect">
            <a:avLst/>
          </a:prstGeom>
        </p:spPr>
      </p:pic>
      <p:pic>
        <p:nvPicPr>
          <p:cNvPr id="21" name="Grafik 20" descr="Kalender harian dengan isian solid">
            <a:extLst>
              <a:ext uri="{FF2B5EF4-FFF2-40B4-BE49-F238E27FC236}">
                <a16:creationId xmlns:a16="http://schemas.microsoft.com/office/drawing/2014/main" id="{2A3F4931-4192-0298-BCD8-863F713D9DD4}"/>
              </a:ext>
            </a:extLst>
          </p:cNvPr>
          <p:cNvPicPr>
            <a:picLocks noChangeAspect="1"/>
          </p:cNvPicPr>
          <p:nvPr/>
        </p:nvPicPr>
        <p:blipFill>
          <a:blip>
            <a:extLst>
              <a:ext uri="{96DAC541-7B7A-43D3-8B79-37D633B846F1}">
                <asvg:svgBlip xmlns:asvg="http://schemas.microsoft.com/office/drawing/2016/SVG/main" r:embed="rId26"/>
              </a:ext>
            </a:extLst>
          </a:blip>
          <a:stretch>
            <a:fillRect/>
          </a:stretch>
        </p:blipFill>
        <p:spPr>
          <a:xfrm>
            <a:off x="7155450" y="8340103"/>
            <a:ext cx="914400" cy="914400"/>
          </a:xfrm>
          <a:prstGeom prst="rect">
            <a:avLst/>
          </a:prstGeom>
        </p:spPr>
      </p:pic>
      <p:sp>
        <p:nvSpPr>
          <p:cNvPr id="25" name="Persegi Panjang: Sudut Lengkung 24">
            <a:extLst>
              <a:ext uri="{FF2B5EF4-FFF2-40B4-BE49-F238E27FC236}">
                <a16:creationId xmlns:a16="http://schemas.microsoft.com/office/drawing/2014/main" id="{47A1A081-1742-6EEC-3C30-6BC868D28D57}"/>
              </a:ext>
            </a:extLst>
          </p:cNvPr>
          <p:cNvSpPr/>
          <p:nvPr/>
        </p:nvSpPr>
        <p:spPr>
          <a:xfrm>
            <a:off x="12375332" y="6101416"/>
            <a:ext cx="5394299" cy="3890811"/>
          </a:xfrm>
          <a:prstGeom prst="round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 </a:t>
            </a:r>
          </a:p>
        </p:txBody>
      </p:sp>
      <p:pic>
        <p:nvPicPr>
          <p:cNvPr id="23" name="Grafik 22" descr="Buku di rak dengan isian solid">
            <a:extLst>
              <a:ext uri="{FF2B5EF4-FFF2-40B4-BE49-F238E27FC236}">
                <a16:creationId xmlns:a16="http://schemas.microsoft.com/office/drawing/2014/main" id="{17EA72A8-F785-B27B-29AA-8D21D075AF32}"/>
              </a:ext>
            </a:extLst>
          </p:cNvPr>
          <p:cNvPicPr>
            <a:picLocks noChangeAspect="1"/>
          </p:cNvPicPr>
          <p:nvPr/>
        </p:nvPicPr>
        <p:blipFill>
          <a:blip>
            <a:extLst>
              <a:ext uri="{96DAC541-7B7A-43D3-8B79-37D633B846F1}">
                <asvg:svgBlip xmlns:asvg="http://schemas.microsoft.com/office/drawing/2016/SVG/main" r:embed="rId27"/>
              </a:ext>
            </a:extLst>
          </a:blip>
          <a:stretch>
            <a:fillRect/>
          </a:stretch>
        </p:blipFill>
        <p:spPr>
          <a:xfrm>
            <a:off x="9591912" y="8323583"/>
            <a:ext cx="914400" cy="914400"/>
          </a:xfrm>
          <a:prstGeom prst="rect">
            <a:avLst/>
          </a:prstGeom>
        </p:spPr>
      </p:pic>
      <p:sp>
        <p:nvSpPr>
          <p:cNvPr id="24" name="Persegi Panjang: Sudut Lengkung 23">
            <a:extLst>
              <a:ext uri="{FF2B5EF4-FFF2-40B4-BE49-F238E27FC236}">
                <a16:creationId xmlns:a16="http://schemas.microsoft.com/office/drawing/2014/main" id="{3A4063DE-0D29-A561-073D-DCDC74A8B6D3}"/>
              </a:ext>
            </a:extLst>
          </p:cNvPr>
          <p:cNvSpPr/>
          <p:nvPr/>
        </p:nvSpPr>
        <p:spPr>
          <a:xfrm>
            <a:off x="12375332" y="6096733"/>
            <a:ext cx="5374057" cy="531784"/>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000" b="1" dirty="0"/>
              <a:t>7. RESEARCH LIMITATIONS</a:t>
            </a:r>
          </a:p>
        </p:txBody>
      </p:sp>
      <p:sp>
        <p:nvSpPr>
          <p:cNvPr id="27" name="Kotak Teks 26">
            <a:extLst>
              <a:ext uri="{FF2B5EF4-FFF2-40B4-BE49-F238E27FC236}">
                <a16:creationId xmlns:a16="http://schemas.microsoft.com/office/drawing/2014/main" id="{73994F52-EA5C-1633-B8C1-EE9333661CEF}"/>
              </a:ext>
            </a:extLst>
          </p:cNvPr>
          <p:cNvSpPr txBox="1"/>
          <p:nvPr/>
        </p:nvSpPr>
        <p:spPr>
          <a:xfrm>
            <a:off x="15127705" y="7960196"/>
            <a:ext cx="184731" cy="307777"/>
          </a:xfrm>
          <a:prstGeom prst="rect">
            <a:avLst/>
          </a:prstGeom>
          <a:noFill/>
        </p:spPr>
        <p:txBody>
          <a:bodyPr wrap="none" rtlCol="0">
            <a:spAutoFit/>
          </a:bodyPr>
          <a:lstStyle/>
          <a:p>
            <a:endParaRPr lang="id-ID" dirty="0"/>
          </a:p>
        </p:txBody>
      </p:sp>
      <p:sp>
        <p:nvSpPr>
          <p:cNvPr id="28" name="Kotak Teks 27">
            <a:extLst>
              <a:ext uri="{FF2B5EF4-FFF2-40B4-BE49-F238E27FC236}">
                <a16:creationId xmlns:a16="http://schemas.microsoft.com/office/drawing/2014/main" id="{CEC1CB2C-602F-F71B-8C80-5F9E4BE6B37F}"/>
              </a:ext>
            </a:extLst>
          </p:cNvPr>
          <p:cNvSpPr txBox="1"/>
          <p:nvPr/>
        </p:nvSpPr>
        <p:spPr>
          <a:xfrm>
            <a:off x="13632622" y="6879067"/>
            <a:ext cx="4157251" cy="2960875"/>
          </a:xfrm>
          <a:prstGeom prst="rect">
            <a:avLst/>
          </a:prstGeom>
          <a:noFill/>
        </p:spPr>
        <p:txBody>
          <a:bodyPr wrap="square" rtlCol="0">
            <a:spAutoFit/>
          </a:bodyPr>
          <a:lstStyle/>
          <a:p>
            <a:pPr marL="342900" indent="-342900">
              <a:lnSpc>
                <a:spcPct val="150000"/>
              </a:lnSpc>
              <a:buFont typeface="Wingdings" panose="05000000000000000000" pitchFamily="2" charset="2"/>
              <a:buChar char="ü"/>
            </a:pPr>
            <a:r>
              <a:rPr lang="en-US" dirty="0"/>
              <a:t>The researcher only examined the relationship between anxiety variables and learning motivation in PJOK learning
The research subjects are only active students in grade VII at SMPN 35 Bandung.
It does not examine other factors such as the school or family environment, learning materials, teachers' teaching styles, and academic achievement.</a:t>
            </a:r>
            <a:endParaRPr lang="id-ID" dirty="0"/>
          </a:p>
        </p:txBody>
      </p:sp>
      <p:pic>
        <p:nvPicPr>
          <p:cNvPr id="33" name="Grafik 32" descr="Peringatan kerangka">
            <a:extLst>
              <a:ext uri="{FF2B5EF4-FFF2-40B4-BE49-F238E27FC236}">
                <a16:creationId xmlns:a16="http://schemas.microsoft.com/office/drawing/2014/main" id="{EF6CB183-0CE6-8725-72C6-D6F2F912309E}"/>
              </a:ext>
            </a:extLst>
          </p:cNvPr>
          <p:cNvPicPr>
            <a:picLocks noChangeAspect="1"/>
          </p:cNvPicPr>
          <p:nvPr/>
        </p:nvPicPr>
        <p:blipFill>
          <a:blip>
            <a:extLst>
              <a:ext uri="{96DAC541-7B7A-43D3-8B79-37D633B846F1}">
                <asvg:svgBlip xmlns:asvg="http://schemas.microsoft.com/office/drawing/2016/SVG/main" r:embed="rId28"/>
              </a:ext>
            </a:extLst>
          </a:blip>
          <a:stretch>
            <a:fillRect/>
          </a:stretch>
        </p:blipFill>
        <p:spPr>
          <a:xfrm>
            <a:off x="12499383" y="7584487"/>
            <a:ext cx="914400" cy="914400"/>
          </a:xfrm>
          <a:prstGeom prst="rect">
            <a:avLst/>
          </a:prstGeom>
        </p:spPr>
      </p:pic>
      <p:cxnSp>
        <p:nvCxnSpPr>
          <p:cNvPr id="36" name="Konektor Lurus 35">
            <a:extLst>
              <a:ext uri="{FF2B5EF4-FFF2-40B4-BE49-F238E27FC236}">
                <a16:creationId xmlns:a16="http://schemas.microsoft.com/office/drawing/2014/main" id="{EF089F7D-CC03-662B-DA71-5E439FA7A130}"/>
              </a:ext>
            </a:extLst>
          </p:cNvPr>
          <p:cNvCxnSpPr/>
          <p:nvPr/>
        </p:nvCxnSpPr>
        <p:spPr>
          <a:xfrm>
            <a:off x="6455823" y="1306750"/>
            <a:ext cx="6957960" cy="0"/>
          </a:xfrm>
          <a:prstGeom prst="line">
            <a:avLst/>
          </a:prstGeom>
          <a:ln w="2857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510120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C29E5005-2EF5-0A18-8E53-62493DCA2D96}"/>
            </a:ext>
          </a:extLst>
        </p:cNvPr>
        <p:cNvGrpSpPr/>
        <p:nvPr/>
      </p:nvGrpSpPr>
      <p:grpSpPr>
        <a:xfrm>
          <a:off x="0" y="0"/>
          <a:ext cx="0" cy="0"/>
          <a:chOff x="0" y="0"/>
          <a:chExt cx="0" cy="0"/>
        </a:xfrm>
      </p:grpSpPr>
      <p:sp>
        <p:nvSpPr>
          <p:cNvPr id="7" name="Persegi Panjang: Sudut Lengkung 6">
            <a:extLst>
              <a:ext uri="{FF2B5EF4-FFF2-40B4-BE49-F238E27FC236}">
                <a16:creationId xmlns:a16="http://schemas.microsoft.com/office/drawing/2014/main" id="{BF6F628C-B70F-EE16-F4DB-46F754A5D2AA}"/>
              </a:ext>
            </a:extLst>
          </p:cNvPr>
          <p:cNvSpPr/>
          <p:nvPr/>
        </p:nvSpPr>
        <p:spPr>
          <a:xfrm>
            <a:off x="512673" y="2208153"/>
            <a:ext cx="6136099" cy="4900830"/>
          </a:xfrm>
          <a:prstGeom prst="roundRect">
            <a:avLst/>
          </a:prstGeom>
          <a:noFill/>
          <a:ln>
            <a:solidFill>
              <a:schemeClr val="bg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0" name="Google Shape;110;p2">
            <a:extLst>
              <a:ext uri="{FF2B5EF4-FFF2-40B4-BE49-F238E27FC236}">
                <a16:creationId xmlns:a16="http://schemas.microsoft.com/office/drawing/2014/main" id="{A643BB73-6977-0E4D-FC48-29CA44F8593E}"/>
              </a:ext>
            </a:extLst>
          </p:cNvPr>
          <p:cNvSpPr/>
          <p:nvPr/>
        </p:nvSpPr>
        <p:spPr>
          <a:xfrm>
            <a:off x="14867944" y="-1199034"/>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txBody>
          <a:bodyPr/>
          <a:lstStyle/>
          <a:p>
            <a:endParaRPr lang="id-ID"/>
          </a:p>
        </p:txBody>
      </p:sp>
      <p:sp>
        <p:nvSpPr>
          <p:cNvPr id="114" name="Google Shape;114;p2">
            <a:extLst>
              <a:ext uri="{FF2B5EF4-FFF2-40B4-BE49-F238E27FC236}">
                <a16:creationId xmlns:a16="http://schemas.microsoft.com/office/drawing/2014/main" id="{838AE31D-7D3C-2B72-1E8A-BFF4C9F07BBE}"/>
              </a:ext>
            </a:extLst>
          </p:cNvPr>
          <p:cNvSpPr txBox="1"/>
          <p:nvPr/>
        </p:nvSpPr>
        <p:spPr>
          <a:xfrm>
            <a:off x="5855242" y="345304"/>
            <a:ext cx="11854585" cy="1015663"/>
          </a:xfrm>
          <a:prstGeom prst="rect">
            <a:avLst/>
          </a:prstGeom>
          <a:noFill/>
          <a:ln>
            <a:noFill/>
          </a:ln>
        </p:spPr>
        <p:txBody>
          <a:bodyPr spcFirstLastPara="1" wrap="square" lIns="0" tIns="0" rIns="0" bIns="0" anchor="t" anchorCtr="0">
            <a:spAutoFit/>
          </a:bodyPr>
          <a:lstStyle/>
          <a:p>
            <a:pPr lvl="0">
              <a:lnSpc>
                <a:spcPct val="110001"/>
              </a:lnSpc>
            </a:pPr>
            <a:r>
              <a:rPr lang="id-ID" sz="6000" b="1" dirty="0">
                <a:solidFill>
                  <a:schemeClr val="bg2"/>
                </a:solidFill>
                <a:latin typeface="Fira Sans"/>
                <a:ea typeface="Fira Sans"/>
                <a:cs typeface="Fira Sans"/>
                <a:sym typeface="Fira Sans"/>
              </a:rPr>
              <a:t>RESULTS AND DISCUSSION</a:t>
            </a:r>
            <a:endParaRPr sz="1000" b="1" dirty="0">
              <a:solidFill>
                <a:schemeClr val="bg2"/>
              </a:solidFill>
            </a:endParaRPr>
          </a:p>
        </p:txBody>
      </p:sp>
      <p:grpSp>
        <p:nvGrpSpPr>
          <p:cNvPr id="124" name="Google Shape;124;p2">
            <a:extLst>
              <a:ext uri="{FF2B5EF4-FFF2-40B4-BE49-F238E27FC236}">
                <a16:creationId xmlns:a16="http://schemas.microsoft.com/office/drawing/2014/main" id="{1CAB9918-CD73-7458-F734-3CE145B6E5DF}"/>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39BCB80E-F57A-C4AC-C57A-BAC923E18539}"/>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E78BF2EA-1F8F-ED40-A38D-7070C203E52F}"/>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A9BC8984-8C77-BBBD-CF20-602A383AB9F8}"/>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DBE93D64-2E09-DC67-FCFA-303C3607A339}"/>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4">
                <a:alphaModFix/>
              </a:blip>
              <a:stretch>
                <a:fillRect/>
              </a:stretch>
            </a:blipFill>
            <a:ln>
              <a:noFill/>
            </a:ln>
          </p:spPr>
          <p:txBody>
            <a:bodyPr/>
            <a:lstStyle/>
            <a:p>
              <a:endParaRPr lang="id-ID"/>
            </a:p>
          </p:txBody>
        </p:sp>
        <p:sp>
          <p:nvSpPr>
            <p:cNvPr id="129" name="Google Shape;129;p2">
              <a:extLst>
                <a:ext uri="{FF2B5EF4-FFF2-40B4-BE49-F238E27FC236}">
                  <a16:creationId xmlns:a16="http://schemas.microsoft.com/office/drawing/2014/main" id="{BE65A3E1-2143-AB3A-1074-754809A1FB78}"/>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5">
                <a:alphaModFix/>
              </a:blip>
              <a:stretch>
                <a:fillRect/>
              </a:stretch>
            </a:blipFill>
            <a:ln>
              <a:noFill/>
            </a:ln>
          </p:spPr>
          <p:txBody>
            <a:bodyPr/>
            <a:lstStyle/>
            <a:p>
              <a:endParaRPr lang="id-ID"/>
            </a:p>
          </p:txBody>
        </p:sp>
        <p:sp>
          <p:nvSpPr>
            <p:cNvPr id="130" name="Google Shape;130;p2">
              <a:extLst>
                <a:ext uri="{FF2B5EF4-FFF2-40B4-BE49-F238E27FC236}">
                  <a16:creationId xmlns:a16="http://schemas.microsoft.com/office/drawing/2014/main" id="{7631D17B-8A59-D62B-1643-4CB4B6CCC213}"/>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6">
                <a:alphaModFix/>
              </a:blip>
              <a:stretch>
                <a:fillRect/>
              </a:stretch>
            </a:blipFill>
            <a:ln>
              <a:noFill/>
            </a:ln>
          </p:spPr>
          <p:txBody>
            <a:bodyPr/>
            <a:lstStyle/>
            <a:p>
              <a:endParaRPr lang="id-ID"/>
            </a:p>
          </p:txBody>
        </p:sp>
        <p:sp>
          <p:nvSpPr>
            <p:cNvPr id="131" name="Google Shape;131;p2">
              <a:extLst>
                <a:ext uri="{FF2B5EF4-FFF2-40B4-BE49-F238E27FC236}">
                  <a16:creationId xmlns:a16="http://schemas.microsoft.com/office/drawing/2014/main" id="{9534FCF2-A62D-EB1F-3339-EA9B8DB6BDCC}"/>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7">
                <a:alphaModFix/>
              </a:blip>
              <a:stretch>
                <a:fillRect/>
              </a:stretch>
            </a:blipFill>
            <a:ln>
              <a:noFill/>
            </a:ln>
          </p:spPr>
          <p:txBody>
            <a:bodyPr/>
            <a:lstStyle/>
            <a:p>
              <a:endParaRPr lang="id-ID"/>
            </a:p>
          </p:txBody>
        </p:sp>
      </p:grpSp>
      <p:grpSp>
        <p:nvGrpSpPr>
          <p:cNvPr id="134" name="Google Shape;134;p2">
            <a:extLst>
              <a:ext uri="{FF2B5EF4-FFF2-40B4-BE49-F238E27FC236}">
                <a16:creationId xmlns:a16="http://schemas.microsoft.com/office/drawing/2014/main" id="{8E51A16A-7170-5C6D-CD22-6BE063F61918}"/>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34C81A3C-5006-ED41-8F08-408850B2B702}"/>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8">
                <a:alphaModFix/>
              </a:blip>
              <a:stretch>
                <a:fillRect l="-36059" r="-34659" b="-150150"/>
              </a:stretch>
            </a:blipFill>
            <a:ln>
              <a:noFill/>
            </a:ln>
          </p:spPr>
          <p:txBody>
            <a:bodyPr/>
            <a:lstStyle/>
            <a:p>
              <a:endParaRPr lang="id-ID"/>
            </a:p>
          </p:txBody>
        </p:sp>
        <p:sp>
          <p:nvSpPr>
            <p:cNvPr id="136" name="Google Shape;136;p2">
              <a:extLst>
                <a:ext uri="{FF2B5EF4-FFF2-40B4-BE49-F238E27FC236}">
                  <a16:creationId xmlns:a16="http://schemas.microsoft.com/office/drawing/2014/main" id="{129B2563-A612-7873-C355-5966F78A7044}"/>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157F1F29-C50A-737D-9D3C-76DE3D510D11}"/>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33B49B9F-90AE-DB6B-6ED0-4788A5C2D15E}"/>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4D9A28FE-6AEA-075D-75AF-8FE5B206513E}"/>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9675F3F0-0758-C854-B9BD-DF08743E278D}"/>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cxnSp>
        <p:nvCxnSpPr>
          <p:cNvPr id="2" name="Konektor Lurus 1">
            <a:extLst>
              <a:ext uri="{FF2B5EF4-FFF2-40B4-BE49-F238E27FC236}">
                <a16:creationId xmlns:a16="http://schemas.microsoft.com/office/drawing/2014/main" id="{EB3598B6-B4EC-A331-4888-C37B336E36DD}"/>
              </a:ext>
            </a:extLst>
          </p:cNvPr>
          <p:cNvCxnSpPr>
            <a:cxnSpLocks/>
          </p:cNvCxnSpPr>
          <p:nvPr/>
        </p:nvCxnSpPr>
        <p:spPr>
          <a:xfrm>
            <a:off x="5647258" y="1590437"/>
            <a:ext cx="10304009" cy="10606"/>
          </a:xfrm>
          <a:prstGeom prst="line">
            <a:avLst/>
          </a:prstGeom>
          <a:ln w="2857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4" name="Persegi Panjang: Sudut Lengkung 3">
            <a:extLst>
              <a:ext uri="{FF2B5EF4-FFF2-40B4-BE49-F238E27FC236}">
                <a16:creationId xmlns:a16="http://schemas.microsoft.com/office/drawing/2014/main" id="{F6438EE3-89DD-121C-4A88-BBF71F81491B}"/>
              </a:ext>
            </a:extLst>
          </p:cNvPr>
          <p:cNvSpPr/>
          <p:nvPr/>
        </p:nvSpPr>
        <p:spPr>
          <a:xfrm>
            <a:off x="1925145" y="1814115"/>
            <a:ext cx="3070237" cy="53959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Kotak Teks 5">
            <a:extLst>
              <a:ext uri="{FF2B5EF4-FFF2-40B4-BE49-F238E27FC236}">
                <a16:creationId xmlns:a16="http://schemas.microsoft.com/office/drawing/2014/main" id="{DE8CB050-29F2-E26D-3D40-7769EA37AF97}"/>
              </a:ext>
            </a:extLst>
          </p:cNvPr>
          <p:cNvSpPr txBox="1"/>
          <p:nvPr/>
        </p:nvSpPr>
        <p:spPr>
          <a:xfrm>
            <a:off x="1997602" y="1914345"/>
            <a:ext cx="2925321" cy="409638"/>
          </a:xfrm>
          <a:prstGeom prst="rect">
            <a:avLst/>
          </a:prstGeom>
          <a:noFill/>
        </p:spPr>
        <p:txBody>
          <a:bodyPr wrap="square">
            <a:spAutoFit/>
          </a:bodyPr>
          <a:lstStyle/>
          <a:p>
            <a:pPr algn="ctr"/>
            <a:r>
              <a:rPr lang="id-ID" sz="2000" b="1" dirty="0">
                <a:solidFill>
                  <a:schemeClr val="bg1"/>
                </a:solidFill>
              </a:rPr>
              <a:t>1. RESULTS</a:t>
            </a:r>
          </a:p>
        </p:txBody>
      </p:sp>
      <p:sp>
        <p:nvSpPr>
          <p:cNvPr id="8" name="Kotak Teks 7">
            <a:extLst>
              <a:ext uri="{FF2B5EF4-FFF2-40B4-BE49-F238E27FC236}">
                <a16:creationId xmlns:a16="http://schemas.microsoft.com/office/drawing/2014/main" id="{6F6DC4CB-B411-967D-E942-961387C503C0}"/>
              </a:ext>
            </a:extLst>
          </p:cNvPr>
          <p:cNvSpPr txBox="1"/>
          <p:nvPr/>
        </p:nvSpPr>
        <p:spPr>
          <a:xfrm>
            <a:off x="1597586" y="2423681"/>
            <a:ext cx="4868097" cy="769441"/>
          </a:xfrm>
          <a:prstGeom prst="rect">
            <a:avLst/>
          </a:prstGeom>
          <a:noFill/>
        </p:spPr>
        <p:txBody>
          <a:bodyPr wrap="square">
            <a:spAutoFit/>
          </a:bodyPr>
          <a:lstStyle/>
          <a:p>
            <a:r>
              <a:rPr lang="id-ID" sz="1600" b="1" dirty="0" err="1">
                <a:solidFill>
                  <a:schemeClr val="tx1"/>
                </a:solidFill>
              </a:rPr>
              <a:t>Descriptive</a:t>
            </a:r>
            <a:r>
              <a:rPr lang="id-ID" sz="1600" b="1" dirty="0">
                <a:solidFill>
                  <a:schemeClr val="tx1"/>
                </a:solidFill>
              </a:rPr>
              <a:t> </a:t>
            </a:r>
            <a:r>
              <a:rPr lang="id-ID" sz="1600" b="1" dirty="0" err="1">
                <a:solidFill>
                  <a:schemeClr val="tx1"/>
                </a:solidFill>
              </a:rPr>
              <a:t>Statistics</a:t>
            </a:r>
            <a:endParaRPr lang="id-ID" sz="1600" b="1" dirty="0">
              <a:solidFill>
                <a:schemeClr val="tx1"/>
              </a:solidFill>
            </a:endParaRPr>
          </a:p>
          <a:p>
            <a:r>
              <a:rPr lang="en-US" dirty="0">
                <a:solidFill>
                  <a:schemeClr val="tx1"/>
                </a:solidFill>
              </a:rPr>
              <a:t>The average score for anxiety is in the low category, while motivation is in the high category.</a:t>
            </a:r>
            <a:endParaRPr lang="id-ID" dirty="0">
              <a:solidFill>
                <a:schemeClr val="tx1"/>
              </a:solidFill>
            </a:endParaRPr>
          </a:p>
        </p:txBody>
      </p:sp>
      <p:graphicFrame>
        <p:nvGraphicFramePr>
          <p:cNvPr id="9" name="Tabel 8">
            <a:extLst>
              <a:ext uri="{FF2B5EF4-FFF2-40B4-BE49-F238E27FC236}">
                <a16:creationId xmlns:a16="http://schemas.microsoft.com/office/drawing/2014/main" id="{DAF6758F-E979-4695-5FB2-9F48F1D37836}"/>
              </a:ext>
            </a:extLst>
          </p:cNvPr>
          <p:cNvGraphicFramePr>
            <a:graphicFrameLocks noGrp="1"/>
          </p:cNvGraphicFramePr>
          <p:nvPr>
            <p:extLst>
              <p:ext uri="{D42A27DB-BD31-4B8C-83A1-F6EECF244321}">
                <p14:modId xmlns:p14="http://schemas.microsoft.com/office/powerpoint/2010/main" val="3267883981"/>
              </p:ext>
            </p:extLst>
          </p:nvPr>
        </p:nvGraphicFramePr>
        <p:xfrm>
          <a:off x="746914" y="3331919"/>
          <a:ext cx="5667616" cy="1051425"/>
        </p:xfrm>
        <a:graphic>
          <a:graphicData uri="http://schemas.openxmlformats.org/drawingml/2006/table">
            <a:tbl>
              <a:tblPr firstRow="1" bandRow="1">
                <a:tableStyleId>{FABFCF23-3B69-468F-B69F-88F6DE6A72F2}</a:tableStyleId>
              </a:tblPr>
              <a:tblGrid>
                <a:gridCol w="1416904">
                  <a:extLst>
                    <a:ext uri="{9D8B030D-6E8A-4147-A177-3AD203B41FA5}">
                      <a16:colId xmlns:a16="http://schemas.microsoft.com/office/drawing/2014/main" val="191640890"/>
                    </a:ext>
                  </a:extLst>
                </a:gridCol>
                <a:gridCol w="1416904">
                  <a:extLst>
                    <a:ext uri="{9D8B030D-6E8A-4147-A177-3AD203B41FA5}">
                      <a16:colId xmlns:a16="http://schemas.microsoft.com/office/drawing/2014/main" val="760725271"/>
                    </a:ext>
                  </a:extLst>
                </a:gridCol>
                <a:gridCol w="1416904">
                  <a:extLst>
                    <a:ext uri="{9D8B030D-6E8A-4147-A177-3AD203B41FA5}">
                      <a16:colId xmlns:a16="http://schemas.microsoft.com/office/drawing/2014/main" val="919290020"/>
                    </a:ext>
                  </a:extLst>
                </a:gridCol>
                <a:gridCol w="1416904">
                  <a:extLst>
                    <a:ext uri="{9D8B030D-6E8A-4147-A177-3AD203B41FA5}">
                      <a16:colId xmlns:a16="http://schemas.microsoft.com/office/drawing/2014/main" val="4112581603"/>
                    </a:ext>
                  </a:extLst>
                </a:gridCol>
              </a:tblGrid>
              <a:tr h="350475">
                <a:tc>
                  <a:txBody>
                    <a:bodyPr/>
                    <a:lstStyle/>
                    <a:p>
                      <a:pPr algn="ctr"/>
                      <a:r>
                        <a:rPr lang="id-ID" dirty="0">
                          <a:solidFill>
                            <a:schemeClr val="tx1"/>
                          </a:solidFill>
                        </a:rPr>
                        <a:t>Variabel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d-ID" dirty="0">
                          <a:solidFill>
                            <a:schemeClr val="tx1"/>
                          </a:solidFill>
                        </a:rPr>
                        <a:t>Mean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d-ID" dirty="0">
                          <a:solidFill>
                            <a:schemeClr val="tx1"/>
                          </a:solidFill>
                        </a:rPr>
                        <a:t>SD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d-ID" dirty="0" err="1">
                          <a:solidFill>
                            <a:schemeClr val="tx1"/>
                          </a:solidFill>
                        </a:rPr>
                        <a:t>Category</a:t>
                      </a:r>
                      <a:endParaRPr lang="id-ID"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7631431"/>
                  </a:ext>
                </a:extLst>
              </a:tr>
              <a:tr h="350475">
                <a:tc>
                  <a:txBody>
                    <a:bodyPr/>
                    <a:lstStyle/>
                    <a:p>
                      <a:r>
                        <a:rPr lang="id-ID" dirty="0" err="1"/>
                        <a:t>Anxiety</a:t>
                      </a:r>
                      <a:r>
                        <a:rPr lang="id-ID" dirty="0"/>
                        <a:t> (X)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d-ID" dirty="0"/>
                        <a:t>37,30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d-ID" dirty="0"/>
                        <a:t>9,464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d-ID" dirty="0"/>
                        <a:t>Low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8021805"/>
                  </a:ext>
                </a:extLst>
              </a:tr>
              <a:tr h="350475">
                <a:tc>
                  <a:txBody>
                    <a:bodyPr/>
                    <a:lstStyle/>
                    <a:p>
                      <a:r>
                        <a:rPr lang="id-ID" dirty="0" err="1"/>
                        <a:t>Motivation</a:t>
                      </a:r>
                      <a:r>
                        <a:rPr lang="id-ID" dirty="0"/>
                        <a:t> (Y)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d-ID" dirty="0"/>
                        <a:t>102,86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d-ID" dirty="0"/>
                        <a:t>10,614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d-ID" dirty="0" err="1"/>
                        <a:t>Height</a:t>
                      </a:r>
                      <a:r>
                        <a:rPr lang="id-ID" dirty="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3747116"/>
                  </a:ext>
                </a:extLst>
              </a:tr>
            </a:tbl>
          </a:graphicData>
        </a:graphic>
      </p:graphicFrame>
      <p:sp>
        <p:nvSpPr>
          <p:cNvPr id="25" name="Persegi Panjang: Sudut Lengkung 24">
            <a:extLst>
              <a:ext uri="{FF2B5EF4-FFF2-40B4-BE49-F238E27FC236}">
                <a16:creationId xmlns:a16="http://schemas.microsoft.com/office/drawing/2014/main" id="{F4EBE77C-1C7D-ABF3-10A1-DFD4E88FE926}"/>
              </a:ext>
            </a:extLst>
          </p:cNvPr>
          <p:cNvSpPr/>
          <p:nvPr/>
        </p:nvSpPr>
        <p:spPr>
          <a:xfrm>
            <a:off x="6795739" y="2200474"/>
            <a:ext cx="5556682" cy="4900830"/>
          </a:xfrm>
          <a:prstGeom prst="roundRect">
            <a:avLst/>
          </a:prstGeom>
          <a:noFill/>
          <a:ln>
            <a:solidFill>
              <a:schemeClr val="bg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Kotak Teks 9">
            <a:extLst>
              <a:ext uri="{FF2B5EF4-FFF2-40B4-BE49-F238E27FC236}">
                <a16:creationId xmlns:a16="http://schemas.microsoft.com/office/drawing/2014/main" id="{B888D93B-5270-7866-B384-CA554A40ED44}"/>
              </a:ext>
            </a:extLst>
          </p:cNvPr>
          <p:cNvSpPr txBox="1"/>
          <p:nvPr/>
        </p:nvSpPr>
        <p:spPr>
          <a:xfrm>
            <a:off x="1597585" y="4549111"/>
            <a:ext cx="2671589" cy="338554"/>
          </a:xfrm>
          <a:prstGeom prst="rect">
            <a:avLst/>
          </a:prstGeom>
          <a:noFill/>
        </p:spPr>
        <p:txBody>
          <a:bodyPr wrap="square">
            <a:spAutoFit/>
          </a:bodyPr>
          <a:lstStyle/>
          <a:p>
            <a:r>
              <a:rPr lang="id-ID" sz="1600" b="1" dirty="0" err="1">
                <a:solidFill>
                  <a:schemeClr val="tx1"/>
                </a:solidFill>
              </a:rPr>
              <a:t>Prerequisite</a:t>
            </a:r>
            <a:r>
              <a:rPr lang="id-ID" sz="1600" b="1" dirty="0">
                <a:solidFill>
                  <a:schemeClr val="tx1"/>
                </a:solidFill>
              </a:rPr>
              <a:t> </a:t>
            </a:r>
            <a:r>
              <a:rPr lang="id-ID" sz="1600" b="1" dirty="0" err="1">
                <a:solidFill>
                  <a:schemeClr val="tx1"/>
                </a:solidFill>
              </a:rPr>
              <a:t>Test</a:t>
            </a:r>
            <a:endParaRPr lang="id-ID" sz="1600" b="1" dirty="0">
              <a:solidFill>
                <a:schemeClr val="tx1"/>
              </a:solidFill>
            </a:endParaRPr>
          </a:p>
        </p:txBody>
      </p:sp>
      <p:sp>
        <p:nvSpPr>
          <p:cNvPr id="11" name="Kotak Teks 10">
            <a:extLst>
              <a:ext uri="{FF2B5EF4-FFF2-40B4-BE49-F238E27FC236}">
                <a16:creationId xmlns:a16="http://schemas.microsoft.com/office/drawing/2014/main" id="{AF968B3A-17FA-A60E-0EF9-3FD92E219670}"/>
              </a:ext>
            </a:extLst>
          </p:cNvPr>
          <p:cNvSpPr txBox="1"/>
          <p:nvPr/>
        </p:nvSpPr>
        <p:spPr>
          <a:xfrm>
            <a:off x="1780673" y="5919533"/>
            <a:ext cx="3195907" cy="338554"/>
          </a:xfrm>
          <a:prstGeom prst="rect">
            <a:avLst/>
          </a:prstGeom>
          <a:noFill/>
        </p:spPr>
        <p:txBody>
          <a:bodyPr wrap="square">
            <a:spAutoFit/>
          </a:bodyPr>
          <a:lstStyle/>
          <a:p>
            <a:r>
              <a:rPr lang="id-ID" sz="1600" b="1" dirty="0">
                <a:solidFill>
                  <a:schemeClr val="tx1"/>
                </a:solidFill>
              </a:rPr>
              <a:t>Uji Hipotesis ( non-</a:t>
            </a:r>
            <a:r>
              <a:rPr lang="id-ID" sz="1600" b="1" dirty="0" err="1">
                <a:solidFill>
                  <a:schemeClr val="tx1"/>
                </a:solidFill>
              </a:rPr>
              <a:t>parametric</a:t>
            </a:r>
            <a:r>
              <a:rPr lang="id-ID" sz="1600" b="1" dirty="0">
                <a:solidFill>
                  <a:schemeClr val="tx1"/>
                </a:solidFill>
              </a:rPr>
              <a:t>)</a:t>
            </a:r>
          </a:p>
        </p:txBody>
      </p:sp>
      <p:sp>
        <p:nvSpPr>
          <p:cNvPr id="13" name="Kotak Teks 12">
            <a:extLst>
              <a:ext uri="{FF2B5EF4-FFF2-40B4-BE49-F238E27FC236}">
                <a16:creationId xmlns:a16="http://schemas.microsoft.com/office/drawing/2014/main" id="{EFCE3992-0022-C834-C3A0-C05198458B85}"/>
              </a:ext>
            </a:extLst>
          </p:cNvPr>
          <p:cNvSpPr txBox="1"/>
          <p:nvPr/>
        </p:nvSpPr>
        <p:spPr>
          <a:xfrm>
            <a:off x="1597586" y="4880645"/>
            <a:ext cx="4782686" cy="954107"/>
          </a:xfrm>
          <a:prstGeom prst="rect">
            <a:avLst/>
          </a:prstGeom>
          <a:noFill/>
        </p:spPr>
        <p:txBody>
          <a:bodyPr wrap="square">
            <a:spAutoFit/>
          </a:bodyPr>
          <a:lstStyle/>
          <a:p>
            <a:pPr marL="285750" indent="-285750">
              <a:buFont typeface="Arial" panose="020B0604020202020204" pitchFamily="34" charset="0"/>
              <a:buChar char="•"/>
            </a:pPr>
            <a:r>
              <a:rPr lang="id-ID" sz="1400" b="1" dirty="0">
                <a:solidFill>
                  <a:schemeClr val="tx1"/>
                </a:solidFill>
              </a:rPr>
              <a:t>Normalitas</a:t>
            </a:r>
            <a:r>
              <a:rPr lang="id-ID" b="1" dirty="0">
                <a:solidFill>
                  <a:schemeClr val="tx1"/>
                </a:solidFill>
              </a:rPr>
              <a:t> </a:t>
            </a:r>
            <a:r>
              <a:rPr lang="id-ID" b="1" dirty="0" err="1">
                <a:solidFill>
                  <a:schemeClr val="tx1"/>
                </a:solidFill>
              </a:rPr>
              <a:t>Test</a:t>
            </a:r>
            <a:r>
              <a:rPr lang="id-ID" sz="1400" b="1" dirty="0">
                <a:solidFill>
                  <a:schemeClr val="tx1"/>
                </a:solidFill>
              </a:rPr>
              <a:t> </a:t>
            </a:r>
            <a:r>
              <a:rPr lang="id-ID" sz="1400" dirty="0">
                <a:solidFill>
                  <a:schemeClr val="tx1"/>
                </a:solidFill>
              </a:rPr>
              <a:t>(</a:t>
            </a:r>
            <a:r>
              <a:rPr lang="id-ID" sz="1400" dirty="0" err="1">
                <a:solidFill>
                  <a:schemeClr val="tx1"/>
                </a:solidFill>
              </a:rPr>
              <a:t>Kolmogorov-Smirnov</a:t>
            </a:r>
            <a:r>
              <a:rPr lang="id-ID" sz="1400" dirty="0">
                <a:solidFill>
                  <a:schemeClr val="tx1"/>
                </a:solidFill>
              </a:rPr>
              <a:t>):  </a:t>
            </a:r>
            <a:r>
              <a:rPr lang="id-ID" sz="1400" dirty="0" err="1">
                <a:solidFill>
                  <a:schemeClr val="tx1"/>
                </a:solidFill>
              </a:rPr>
              <a:t>Sig</a:t>
            </a:r>
            <a:r>
              <a:rPr lang="id-ID" sz="1400" dirty="0">
                <a:solidFill>
                  <a:schemeClr val="tx1"/>
                </a:solidFill>
              </a:rPr>
              <a:t> &lt; 0,05 (</a:t>
            </a:r>
            <a:r>
              <a:rPr lang="id-ID" sz="1400" dirty="0" err="1">
                <a:solidFill>
                  <a:schemeClr val="tx1"/>
                </a:solidFill>
              </a:rPr>
              <a:t>Berdistribusi</a:t>
            </a:r>
            <a:r>
              <a:rPr lang="id-ID" sz="1400" dirty="0">
                <a:solidFill>
                  <a:schemeClr val="tx1"/>
                </a:solidFill>
              </a:rPr>
              <a:t> tidak normal )</a:t>
            </a:r>
          </a:p>
          <a:p>
            <a:pPr marL="285750" indent="-285750">
              <a:buFont typeface="Arial" panose="020B0604020202020204" pitchFamily="34" charset="0"/>
              <a:buChar char="•"/>
            </a:pPr>
            <a:r>
              <a:rPr lang="id-ID" sz="1400" b="1" dirty="0">
                <a:solidFill>
                  <a:schemeClr val="tx1"/>
                </a:solidFill>
              </a:rPr>
              <a:t>Linearitas </a:t>
            </a:r>
            <a:r>
              <a:rPr lang="id-ID" sz="1400" b="1" dirty="0" err="1">
                <a:solidFill>
                  <a:schemeClr val="tx1"/>
                </a:solidFill>
              </a:rPr>
              <a:t>Test</a:t>
            </a:r>
            <a:r>
              <a:rPr lang="id-ID" sz="1400" dirty="0">
                <a:solidFill>
                  <a:schemeClr val="tx1"/>
                </a:solidFill>
              </a:rPr>
              <a:t>: </a:t>
            </a:r>
            <a:r>
              <a:rPr lang="id-ID" sz="1400" dirty="0" err="1">
                <a:solidFill>
                  <a:schemeClr val="tx1"/>
                </a:solidFill>
              </a:rPr>
              <a:t>Sig</a:t>
            </a:r>
            <a:r>
              <a:rPr lang="id-ID" sz="1400" dirty="0">
                <a:solidFill>
                  <a:schemeClr val="tx1"/>
                </a:solidFill>
              </a:rPr>
              <a:t> &gt; 0,05 (Hubungan Tidak linear)</a:t>
            </a:r>
          </a:p>
          <a:p>
            <a:pPr marL="285750" indent="-285750">
              <a:buFont typeface="Arial" panose="020B0604020202020204" pitchFamily="34" charset="0"/>
              <a:buChar char="•"/>
            </a:pPr>
            <a:r>
              <a:rPr lang="id-ID" b="1" dirty="0">
                <a:solidFill>
                  <a:schemeClr val="tx1"/>
                </a:solidFill>
              </a:rPr>
              <a:t>K</a:t>
            </a:r>
            <a:r>
              <a:rPr lang="id-ID" sz="1400" b="1" dirty="0">
                <a:solidFill>
                  <a:schemeClr val="tx1"/>
                </a:solidFill>
              </a:rPr>
              <a:t>oefisien determinasi </a:t>
            </a:r>
            <a:r>
              <a:rPr lang="id-ID" sz="1400" b="1" dirty="0" err="1">
                <a:solidFill>
                  <a:schemeClr val="tx1"/>
                </a:solidFill>
              </a:rPr>
              <a:t>Test</a:t>
            </a:r>
            <a:r>
              <a:rPr lang="id-ID" sz="1400" dirty="0">
                <a:solidFill>
                  <a:schemeClr val="tx1"/>
                </a:solidFill>
              </a:rPr>
              <a:t> : R </a:t>
            </a:r>
            <a:r>
              <a:rPr lang="id-ID" sz="1400" dirty="0" err="1">
                <a:solidFill>
                  <a:schemeClr val="tx1"/>
                </a:solidFill>
              </a:rPr>
              <a:t>Square</a:t>
            </a:r>
            <a:r>
              <a:rPr lang="id-ID" sz="1400" dirty="0">
                <a:solidFill>
                  <a:schemeClr val="tx1"/>
                </a:solidFill>
              </a:rPr>
              <a:t> (0,014) </a:t>
            </a:r>
          </a:p>
        </p:txBody>
      </p:sp>
      <p:graphicFrame>
        <p:nvGraphicFramePr>
          <p:cNvPr id="14" name="Tabel 13">
            <a:extLst>
              <a:ext uri="{FF2B5EF4-FFF2-40B4-BE49-F238E27FC236}">
                <a16:creationId xmlns:a16="http://schemas.microsoft.com/office/drawing/2014/main" id="{2AA0C854-9B42-FEC0-27FB-D31F7D2D24F8}"/>
              </a:ext>
            </a:extLst>
          </p:cNvPr>
          <p:cNvGraphicFramePr>
            <a:graphicFrameLocks noGrp="1"/>
          </p:cNvGraphicFramePr>
          <p:nvPr>
            <p:extLst>
              <p:ext uri="{D42A27DB-BD31-4B8C-83A1-F6EECF244321}">
                <p14:modId xmlns:p14="http://schemas.microsoft.com/office/powerpoint/2010/main" val="3326709119"/>
              </p:ext>
            </p:extLst>
          </p:nvPr>
        </p:nvGraphicFramePr>
        <p:xfrm>
          <a:off x="1537306" y="6310318"/>
          <a:ext cx="4782686" cy="554879"/>
        </p:xfrm>
        <a:graphic>
          <a:graphicData uri="http://schemas.openxmlformats.org/drawingml/2006/table">
            <a:tbl>
              <a:tblPr firstRow="1" bandRow="1">
                <a:tableStyleId>{5FD0F851-EC5A-4D38-B0AD-8093EC10F338}</a:tableStyleId>
              </a:tblPr>
              <a:tblGrid>
                <a:gridCol w="2571144">
                  <a:extLst>
                    <a:ext uri="{9D8B030D-6E8A-4147-A177-3AD203B41FA5}">
                      <a16:colId xmlns:a16="http://schemas.microsoft.com/office/drawing/2014/main" val="3541829348"/>
                    </a:ext>
                  </a:extLst>
                </a:gridCol>
                <a:gridCol w="2211542">
                  <a:extLst>
                    <a:ext uri="{9D8B030D-6E8A-4147-A177-3AD203B41FA5}">
                      <a16:colId xmlns:a16="http://schemas.microsoft.com/office/drawing/2014/main" val="1565250092"/>
                    </a:ext>
                  </a:extLst>
                </a:gridCol>
              </a:tblGrid>
              <a:tr h="554879">
                <a:tc>
                  <a:txBody>
                    <a:bodyPr/>
                    <a:lstStyle/>
                    <a:p>
                      <a:pPr algn="ctr"/>
                      <a:r>
                        <a:rPr lang="id-ID" sz="1400" b="1" i="0" u="none" strike="noStrike" cap="none" dirty="0" err="1">
                          <a:solidFill>
                            <a:schemeClr val="tx1"/>
                          </a:solidFill>
                          <a:effectLst/>
                          <a:latin typeface="+mn-lt"/>
                          <a:ea typeface="+mn-ea"/>
                          <a:cs typeface="+mn-cs"/>
                          <a:sym typeface="Arial"/>
                        </a:rPr>
                        <a:t>Correlation</a:t>
                      </a:r>
                      <a:r>
                        <a:rPr lang="id-ID" sz="1400" b="1" i="0" u="none" strike="noStrike" cap="none" dirty="0">
                          <a:solidFill>
                            <a:schemeClr val="tx1"/>
                          </a:solidFill>
                          <a:effectLst/>
                          <a:latin typeface="+mn-lt"/>
                          <a:ea typeface="+mn-ea"/>
                          <a:cs typeface="+mn-cs"/>
                          <a:sym typeface="Arial"/>
                        </a:rPr>
                        <a:t> </a:t>
                      </a:r>
                      <a:r>
                        <a:rPr lang="id-ID" sz="1400" b="1" i="0" u="none" strike="noStrike" cap="none" dirty="0" err="1">
                          <a:solidFill>
                            <a:schemeClr val="tx1"/>
                          </a:solidFill>
                          <a:effectLst/>
                          <a:latin typeface="+mn-lt"/>
                          <a:ea typeface="+mn-ea"/>
                          <a:cs typeface="+mn-cs"/>
                          <a:sym typeface="Arial"/>
                        </a:rPr>
                        <a:t>Coefficient</a:t>
                      </a:r>
                      <a:r>
                        <a:rPr lang="id-ID" sz="1400" b="1" i="0" u="none" strike="noStrike" cap="none" dirty="0">
                          <a:solidFill>
                            <a:schemeClr val="tx1"/>
                          </a:solidFill>
                          <a:effectLst/>
                          <a:latin typeface="+mn-lt"/>
                          <a:ea typeface="+mn-ea"/>
                          <a:cs typeface="+mn-cs"/>
                          <a:sym typeface="Arial"/>
                        </a:rPr>
                        <a:t> : -,110</a:t>
                      </a:r>
                      <a:endParaRPr lang="id-ID"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d-ID" dirty="0" err="1"/>
                        <a:t>Sig</a:t>
                      </a:r>
                      <a:r>
                        <a:rPr lang="id-ID" dirty="0"/>
                        <a:t>. (2-tailed) : 0,086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0273478"/>
                  </a:ext>
                </a:extLst>
              </a:tr>
            </a:tbl>
          </a:graphicData>
        </a:graphic>
      </p:graphicFrame>
      <p:pic>
        <p:nvPicPr>
          <p:cNvPr id="16" name="Grafik 15" descr="Tautan dengan isian solid">
            <a:extLst>
              <a:ext uri="{FF2B5EF4-FFF2-40B4-BE49-F238E27FC236}">
                <a16:creationId xmlns:a16="http://schemas.microsoft.com/office/drawing/2014/main" id="{E468DDFE-E162-E3F0-3406-0E25FA9ECF1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30043" y="5807639"/>
            <a:ext cx="914400" cy="914400"/>
          </a:xfrm>
          <a:prstGeom prst="rect">
            <a:avLst/>
          </a:prstGeom>
        </p:spPr>
      </p:pic>
      <p:pic>
        <p:nvPicPr>
          <p:cNvPr id="18" name="Grafik 17" descr="Riset dengan isian solid">
            <a:extLst>
              <a:ext uri="{FF2B5EF4-FFF2-40B4-BE49-F238E27FC236}">
                <a16:creationId xmlns:a16="http://schemas.microsoft.com/office/drawing/2014/main" id="{DECAD064-AE35-3AEB-78A3-7B041535854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59639" y="4650889"/>
            <a:ext cx="914400" cy="914400"/>
          </a:xfrm>
          <a:prstGeom prst="rect">
            <a:avLst/>
          </a:prstGeom>
        </p:spPr>
      </p:pic>
      <p:pic>
        <p:nvPicPr>
          <p:cNvPr id="20" name="Grafik 19" descr="Sinyal dengan isian solid">
            <a:extLst>
              <a:ext uri="{FF2B5EF4-FFF2-40B4-BE49-F238E27FC236}">
                <a16:creationId xmlns:a16="http://schemas.microsoft.com/office/drawing/2014/main" id="{33A2386B-2920-50D7-1A13-2DA1CAC8530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61709" y="2360480"/>
            <a:ext cx="914400" cy="914400"/>
          </a:xfrm>
          <a:prstGeom prst="rect">
            <a:avLst/>
          </a:prstGeom>
        </p:spPr>
      </p:pic>
      <p:sp>
        <p:nvSpPr>
          <p:cNvPr id="23" name="Persegi Panjang: Sudut Lengkung 22">
            <a:extLst>
              <a:ext uri="{FF2B5EF4-FFF2-40B4-BE49-F238E27FC236}">
                <a16:creationId xmlns:a16="http://schemas.microsoft.com/office/drawing/2014/main" id="{BB78D13F-B228-D4F7-A580-F5AE6715BCE4}"/>
              </a:ext>
            </a:extLst>
          </p:cNvPr>
          <p:cNvSpPr/>
          <p:nvPr/>
        </p:nvSpPr>
        <p:spPr>
          <a:xfrm>
            <a:off x="8179169" y="1966574"/>
            <a:ext cx="3070237" cy="53959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 name="Kotak Teks 23">
            <a:extLst>
              <a:ext uri="{FF2B5EF4-FFF2-40B4-BE49-F238E27FC236}">
                <a16:creationId xmlns:a16="http://schemas.microsoft.com/office/drawing/2014/main" id="{1A593C61-BFE1-2FE4-5124-FBFA6BB87781}"/>
              </a:ext>
            </a:extLst>
          </p:cNvPr>
          <p:cNvSpPr txBox="1"/>
          <p:nvPr/>
        </p:nvSpPr>
        <p:spPr>
          <a:xfrm>
            <a:off x="8324085" y="2015366"/>
            <a:ext cx="2925321" cy="409638"/>
          </a:xfrm>
          <a:prstGeom prst="rect">
            <a:avLst/>
          </a:prstGeom>
          <a:noFill/>
        </p:spPr>
        <p:txBody>
          <a:bodyPr wrap="square">
            <a:spAutoFit/>
          </a:bodyPr>
          <a:lstStyle/>
          <a:p>
            <a:pPr algn="ctr"/>
            <a:r>
              <a:rPr lang="id-ID" sz="2000" b="1" dirty="0">
                <a:solidFill>
                  <a:schemeClr val="bg1"/>
                </a:solidFill>
              </a:rPr>
              <a:t>2. DISCUSSION</a:t>
            </a:r>
          </a:p>
        </p:txBody>
      </p:sp>
      <p:sp>
        <p:nvSpPr>
          <p:cNvPr id="27" name="Kotak Teks 26">
            <a:extLst>
              <a:ext uri="{FF2B5EF4-FFF2-40B4-BE49-F238E27FC236}">
                <a16:creationId xmlns:a16="http://schemas.microsoft.com/office/drawing/2014/main" id="{13DC5DC6-1379-0542-91C2-F96DB9164CD8}"/>
              </a:ext>
            </a:extLst>
          </p:cNvPr>
          <p:cNvSpPr txBox="1"/>
          <p:nvPr/>
        </p:nvSpPr>
        <p:spPr>
          <a:xfrm>
            <a:off x="7923455" y="2779112"/>
            <a:ext cx="3899577" cy="523220"/>
          </a:xfrm>
          <a:prstGeom prst="rect">
            <a:avLst/>
          </a:prstGeom>
          <a:noFill/>
        </p:spPr>
        <p:txBody>
          <a:bodyPr wrap="square">
            <a:spAutoFit/>
          </a:bodyPr>
          <a:lstStyle/>
          <a:p>
            <a:r>
              <a:rPr lang="en-US" dirty="0">
                <a:solidFill>
                  <a:schemeClr val="tx1"/>
                </a:solidFill>
              </a:rPr>
              <a:t>The results showed that anxiety did not have a significant impact on learning motivation.</a:t>
            </a:r>
            <a:endParaRPr lang="id-ID" dirty="0">
              <a:solidFill>
                <a:schemeClr val="tx1"/>
              </a:solidFill>
            </a:endParaRPr>
          </a:p>
        </p:txBody>
      </p:sp>
      <p:sp>
        <p:nvSpPr>
          <p:cNvPr id="28" name="Kotak Teks 27">
            <a:extLst>
              <a:ext uri="{FF2B5EF4-FFF2-40B4-BE49-F238E27FC236}">
                <a16:creationId xmlns:a16="http://schemas.microsoft.com/office/drawing/2014/main" id="{C5B22059-67E6-2572-10A4-A987B0AC1DC1}"/>
              </a:ext>
            </a:extLst>
          </p:cNvPr>
          <p:cNvSpPr txBox="1"/>
          <p:nvPr/>
        </p:nvSpPr>
        <p:spPr>
          <a:xfrm>
            <a:off x="7941744" y="3678971"/>
            <a:ext cx="3881288" cy="523220"/>
          </a:xfrm>
          <a:prstGeom prst="rect">
            <a:avLst/>
          </a:prstGeom>
          <a:noFill/>
        </p:spPr>
        <p:txBody>
          <a:bodyPr wrap="square">
            <a:spAutoFit/>
          </a:bodyPr>
          <a:lstStyle/>
          <a:p>
            <a:r>
              <a:rPr lang="en-US" dirty="0">
                <a:solidFill>
                  <a:schemeClr val="tx1"/>
                </a:solidFill>
              </a:rPr>
              <a:t>Anxiety that arises during learning is only temporary or also called state anxiety.</a:t>
            </a:r>
            <a:endParaRPr lang="id-ID" dirty="0">
              <a:solidFill>
                <a:schemeClr val="tx1"/>
              </a:solidFill>
            </a:endParaRPr>
          </a:p>
        </p:txBody>
      </p:sp>
      <p:sp>
        <p:nvSpPr>
          <p:cNvPr id="29" name="Kotak Teks 28">
            <a:extLst>
              <a:ext uri="{FF2B5EF4-FFF2-40B4-BE49-F238E27FC236}">
                <a16:creationId xmlns:a16="http://schemas.microsoft.com/office/drawing/2014/main" id="{EF5EEA51-172E-D1CC-2DFA-944A439B7AE0}"/>
              </a:ext>
            </a:extLst>
          </p:cNvPr>
          <p:cNvSpPr txBox="1"/>
          <p:nvPr/>
        </p:nvSpPr>
        <p:spPr>
          <a:xfrm>
            <a:off x="7900375" y="4659170"/>
            <a:ext cx="4108124" cy="954107"/>
          </a:xfrm>
          <a:prstGeom prst="rect">
            <a:avLst/>
          </a:prstGeom>
          <a:noFill/>
        </p:spPr>
        <p:txBody>
          <a:bodyPr wrap="square">
            <a:spAutoFit/>
          </a:bodyPr>
          <a:lstStyle/>
          <a:p>
            <a:r>
              <a:rPr lang="en-US" dirty="0">
                <a:solidFill>
                  <a:schemeClr val="tx1"/>
                </a:solidFill>
              </a:rPr>
              <a:t>The results of this study are in line with previous research that stated that low or controlled anxiety does not have a significant impact on learning motivation</a:t>
            </a:r>
            <a:endParaRPr lang="id-ID" dirty="0">
              <a:solidFill>
                <a:schemeClr val="tx1"/>
              </a:solidFill>
            </a:endParaRPr>
          </a:p>
        </p:txBody>
      </p:sp>
      <p:sp>
        <p:nvSpPr>
          <p:cNvPr id="30" name="Kotak Teks 29">
            <a:extLst>
              <a:ext uri="{FF2B5EF4-FFF2-40B4-BE49-F238E27FC236}">
                <a16:creationId xmlns:a16="http://schemas.microsoft.com/office/drawing/2014/main" id="{896E2039-D3D6-099E-A403-58155F3CFB66}"/>
              </a:ext>
            </a:extLst>
          </p:cNvPr>
          <p:cNvSpPr txBox="1"/>
          <p:nvPr/>
        </p:nvSpPr>
        <p:spPr>
          <a:xfrm>
            <a:off x="7923454" y="5911090"/>
            <a:ext cx="3899577" cy="954107"/>
          </a:xfrm>
          <a:prstGeom prst="rect">
            <a:avLst/>
          </a:prstGeom>
          <a:noFill/>
        </p:spPr>
        <p:txBody>
          <a:bodyPr wrap="square">
            <a:spAutoFit/>
          </a:bodyPr>
          <a:lstStyle/>
          <a:p>
            <a:r>
              <a:rPr lang="en-US" dirty="0">
                <a:solidFill>
                  <a:schemeClr val="tx1"/>
                </a:solidFill>
              </a:rPr>
              <a:t>Thus, it is important for PJOK teachers to create a safe, supportive and secure learning environment and pay attention to other factors that can affect learning motivation.</a:t>
            </a:r>
            <a:endParaRPr lang="id-ID" dirty="0">
              <a:solidFill>
                <a:schemeClr val="tx1"/>
              </a:solidFill>
            </a:endParaRPr>
          </a:p>
        </p:txBody>
      </p:sp>
      <p:cxnSp>
        <p:nvCxnSpPr>
          <p:cNvPr id="32" name="Konektor Panah Lurus 31">
            <a:extLst>
              <a:ext uri="{FF2B5EF4-FFF2-40B4-BE49-F238E27FC236}">
                <a16:creationId xmlns:a16="http://schemas.microsoft.com/office/drawing/2014/main" id="{9A8C4430-5691-E5EA-83A0-576233D6E5A2}"/>
              </a:ext>
            </a:extLst>
          </p:cNvPr>
          <p:cNvCxnSpPr/>
          <p:nvPr/>
        </p:nvCxnSpPr>
        <p:spPr>
          <a:xfrm>
            <a:off x="7828326" y="3473455"/>
            <a:ext cx="4298383" cy="0"/>
          </a:xfrm>
          <a:prstGeom prst="straightConnector1">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Konektor Panah Lurus 32">
            <a:extLst>
              <a:ext uri="{FF2B5EF4-FFF2-40B4-BE49-F238E27FC236}">
                <a16:creationId xmlns:a16="http://schemas.microsoft.com/office/drawing/2014/main" id="{3C372FE3-5939-31E6-D6D7-76B9B607EFED}"/>
              </a:ext>
            </a:extLst>
          </p:cNvPr>
          <p:cNvCxnSpPr/>
          <p:nvPr/>
        </p:nvCxnSpPr>
        <p:spPr>
          <a:xfrm>
            <a:off x="7733196" y="4424284"/>
            <a:ext cx="4298383" cy="0"/>
          </a:xfrm>
          <a:prstGeom prst="straightConnector1">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Konektor Panah Lurus 33">
            <a:extLst>
              <a:ext uri="{FF2B5EF4-FFF2-40B4-BE49-F238E27FC236}">
                <a16:creationId xmlns:a16="http://schemas.microsoft.com/office/drawing/2014/main" id="{7986E6BC-608F-F44F-11CF-9237709B80A2}"/>
              </a:ext>
            </a:extLst>
          </p:cNvPr>
          <p:cNvCxnSpPr/>
          <p:nvPr/>
        </p:nvCxnSpPr>
        <p:spPr>
          <a:xfrm>
            <a:off x="7828326" y="5787902"/>
            <a:ext cx="4298383" cy="0"/>
          </a:xfrm>
          <a:prstGeom prst="straightConnector1">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37" name="Grafik 36" descr="Otak di dalam kepala dengan isian solid">
            <a:extLst>
              <a:ext uri="{FF2B5EF4-FFF2-40B4-BE49-F238E27FC236}">
                <a16:creationId xmlns:a16="http://schemas.microsoft.com/office/drawing/2014/main" id="{206E693A-9DCB-3ADE-17CB-C16028B6EEBC}"/>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009055" y="2528684"/>
            <a:ext cx="914400" cy="914400"/>
          </a:xfrm>
          <a:prstGeom prst="rect">
            <a:avLst/>
          </a:prstGeom>
        </p:spPr>
      </p:pic>
      <p:pic>
        <p:nvPicPr>
          <p:cNvPr id="46" name="Grafik 45" descr="Grafik Periodik dengan isian solid">
            <a:extLst>
              <a:ext uri="{FF2B5EF4-FFF2-40B4-BE49-F238E27FC236}">
                <a16:creationId xmlns:a16="http://schemas.microsoft.com/office/drawing/2014/main" id="{C513F810-088F-984B-3CC3-E6F32D33E1E9}"/>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7027344" y="3514228"/>
            <a:ext cx="914400" cy="914400"/>
          </a:xfrm>
          <a:prstGeom prst="rect">
            <a:avLst/>
          </a:prstGeom>
        </p:spPr>
      </p:pic>
      <p:pic>
        <p:nvPicPr>
          <p:cNvPr id="50" name="Grafik 49" descr="Grafik batang dengan tren naik dengan isian solid">
            <a:extLst>
              <a:ext uri="{FF2B5EF4-FFF2-40B4-BE49-F238E27FC236}">
                <a16:creationId xmlns:a16="http://schemas.microsoft.com/office/drawing/2014/main" id="{2ECB60E6-EDE5-EF8E-D486-9EB460765E93}"/>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7027344" y="4686300"/>
            <a:ext cx="914400" cy="914400"/>
          </a:xfrm>
          <a:prstGeom prst="rect">
            <a:avLst/>
          </a:prstGeom>
        </p:spPr>
      </p:pic>
      <p:pic>
        <p:nvPicPr>
          <p:cNvPr id="52" name="Grafik 51" descr="Bercerita kerangka">
            <a:extLst>
              <a:ext uri="{FF2B5EF4-FFF2-40B4-BE49-F238E27FC236}">
                <a16:creationId xmlns:a16="http://schemas.microsoft.com/office/drawing/2014/main" id="{3F9A7C3A-BDFB-BCDE-39CD-C5105B7AB8D1}"/>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7098835" y="5840100"/>
            <a:ext cx="914400" cy="914400"/>
          </a:xfrm>
          <a:prstGeom prst="rect">
            <a:avLst/>
          </a:prstGeom>
        </p:spPr>
      </p:pic>
      <p:sp>
        <p:nvSpPr>
          <p:cNvPr id="53" name="Persegi Panjang: Sudut Lengkung 52">
            <a:extLst>
              <a:ext uri="{FF2B5EF4-FFF2-40B4-BE49-F238E27FC236}">
                <a16:creationId xmlns:a16="http://schemas.microsoft.com/office/drawing/2014/main" id="{4D5AB674-7F74-8DBB-0B93-0FC964EB0668}"/>
              </a:ext>
            </a:extLst>
          </p:cNvPr>
          <p:cNvSpPr/>
          <p:nvPr/>
        </p:nvSpPr>
        <p:spPr>
          <a:xfrm>
            <a:off x="12584026" y="2130262"/>
            <a:ext cx="5125802" cy="4900830"/>
          </a:xfrm>
          <a:prstGeom prst="roundRect">
            <a:avLst/>
          </a:prstGeom>
          <a:noFill/>
          <a:ln>
            <a:solidFill>
              <a:schemeClr val="bg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8" name="Persegi Panjang: Sudut Lengkung 57">
            <a:extLst>
              <a:ext uri="{FF2B5EF4-FFF2-40B4-BE49-F238E27FC236}">
                <a16:creationId xmlns:a16="http://schemas.microsoft.com/office/drawing/2014/main" id="{0C479CA7-C51B-FEF7-2622-0BA348C2A94C}"/>
              </a:ext>
            </a:extLst>
          </p:cNvPr>
          <p:cNvSpPr/>
          <p:nvPr/>
        </p:nvSpPr>
        <p:spPr>
          <a:xfrm>
            <a:off x="13711684" y="1983933"/>
            <a:ext cx="3070237" cy="53959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9" name="Kotak Teks 58">
            <a:extLst>
              <a:ext uri="{FF2B5EF4-FFF2-40B4-BE49-F238E27FC236}">
                <a16:creationId xmlns:a16="http://schemas.microsoft.com/office/drawing/2014/main" id="{CD6CE57F-34F3-3391-21D0-2712B3D0A6F4}"/>
              </a:ext>
            </a:extLst>
          </p:cNvPr>
          <p:cNvSpPr txBox="1"/>
          <p:nvPr/>
        </p:nvSpPr>
        <p:spPr>
          <a:xfrm>
            <a:off x="13765093" y="2047938"/>
            <a:ext cx="2925321" cy="409638"/>
          </a:xfrm>
          <a:prstGeom prst="rect">
            <a:avLst/>
          </a:prstGeom>
          <a:noFill/>
        </p:spPr>
        <p:txBody>
          <a:bodyPr wrap="square">
            <a:spAutoFit/>
          </a:bodyPr>
          <a:lstStyle/>
          <a:p>
            <a:pPr algn="ctr"/>
            <a:r>
              <a:rPr lang="id-ID" sz="2000" b="1" dirty="0">
                <a:solidFill>
                  <a:schemeClr val="bg1"/>
                </a:solidFill>
              </a:rPr>
              <a:t>3. IMPLICATIONS </a:t>
            </a:r>
          </a:p>
        </p:txBody>
      </p:sp>
      <p:sp>
        <p:nvSpPr>
          <p:cNvPr id="60" name="Kotak Teks 59">
            <a:extLst>
              <a:ext uri="{FF2B5EF4-FFF2-40B4-BE49-F238E27FC236}">
                <a16:creationId xmlns:a16="http://schemas.microsoft.com/office/drawing/2014/main" id="{4CE1F24B-8CFD-CF10-E996-93694A25B6B0}"/>
              </a:ext>
            </a:extLst>
          </p:cNvPr>
          <p:cNvSpPr txBox="1"/>
          <p:nvPr/>
        </p:nvSpPr>
        <p:spPr>
          <a:xfrm>
            <a:off x="13699116" y="2902914"/>
            <a:ext cx="3814607" cy="1169551"/>
          </a:xfrm>
          <a:prstGeom prst="rect">
            <a:avLst/>
          </a:prstGeom>
          <a:noFill/>
        </p:spPr>
        <p:txBody>
          <a:bodyPr wrap="square">
            <a:spAutoFit/>
          </a:bodyPr>
          <a:lstStyle/>
          <a:p>
            <a:r>
              <a:rPr lang="en-US" dirty="0">
                <a:solidFill>
                  <a:schemeClr val="tx1"/>
                </a:solidFill>
              </a:rPr>
              <a:t>Teachers can create learning strategies that can minimize the emergence of anxiety to students, for example a more student-centered learning approach and providing positive feedback.</a:t>
            </a:r>
            <a:endParaRPr lang="id-ID" dirty="0">
              <a:solidFill>
                <a:schemeClr val="tx1"/>
              </a:solidFill>
            </a:endParaRPr>
          </a:p>
        </p:txBody>
      </p:sp>
      <p:sp>
        <p:nvSpPr>
          <p:cNvPr id="61" name="Kotak Teks 60">
            <a:extLst>
              <a:ext uri="{FF2B5EF4-FFF2-40B4-BE49-F238E27FC236}">
                <a16:creationId xmlns:a16="http://schemas.microsoft.com/office/drawing/2014/main" id="{D2E108F3-E699-C2DC-1936-BDAEC64125E1}"/>
              </a:ext>
            </a:extLst>
          </p:cNvPr>
          <p:cNvSpPr txBox="1"/>
          <p:nvPr/>
        </p:nvSpPr>
        <p:spPr>
          <a:xfrm>
            <a:off x="13699116" y="4521012"/>
            <a:ext cx="3581705" cy="954107"/>
          </a:xfrm>
          <a:prstGeom prst="rect">
            <a:avLst/>
          </a:prstGeom>
          <a:noFill/>
        </p:spPr>
        <p:txBody>
          <a:bodyPr wrap="square">
            <a:spAutoFit/>
          </a:bodyPr>
          <a:lstStyle/>
          <a:p>
            <a:r>
              <a:rPr lang="en-US" dirty="0">
                <a:solidFill>
                  <a:schemeClr val="tx1"/>
                </a:solidFill>
              </a:rPr>
              <a:t>Schools need to provide a safe and supportive learning environment so as to provide a sense of security and confidence to students.</a:t>
            </a:r>
            <a:endParaRPr lang="id-ID" dirty="0">
              <a:solidFill>
                <a:schemeClr val="tx1"/>
              </a:solidFill>
            </a:endParaRPr>
          </a:p>
        </p:txBody>
      </p:sp>
      <p:sp>
        <p:nvSpPr>
          <p:cNvPr id="64" name="Kotak Teks 63">
            <a:extLst>
              <a:ext uri="{FF2B5EF4-FFF2-40B4-BE49-F238E27FC236}">
                <a16:creationId xmlns:a16="http://schemas.microsoft.com/office/drawing/2014/main" id="{A1AA8319-D3F8-8A02-790A-066E2F0E86CA}"/>
              </a:ext>
            </a:extLst>
          </p:cNvPr>
          <p:cNvSpPr txBox="1"/>
          <p:nvPr/>
        </p:nvSpPr>
        <p:spPr>
          <a:xfrm>
            <a:off x="13789196" y="5887754"/>
            <a:ext cx="3427470" cy="523220"/>
          </a:xfrm>
          <a:prstGeom prst="rect">
            <a:avLst/>
          </a:prstGeom>
          <a:noFill/>
        </p:spPr>
        <p:txBody>
          <a:bodyPr wrap="square">
            <a:spAutoFit/>
          </a:bodyPr>
          <a:lstStyle/>
          <a:p>
            <a:r>
              <a:rPr lang="en-US" dirty="0">
                <a:solidFill>
                  <a:schemeClr val="tx1"/>
                </a:solidFill>
              </a:rPr>
              <a:t>The results of the research can be the basis for planning related research.</a:t>
            </a:r>
            <a:endParaRPr lang="id-ID" dirty="0">
              <a:solidFill>
                <a:schemeClr val="tx1"/>
              </a:solidFill>
            </a:endParaRPr>
          </a:p>
        </p:txBody>
      </p:sp>
      <p:cxnSp>
        <p:nvCxnSpPr>
          <p:cNvPr id="66" name="Konektor Panah Lurus 65">
            <a:extLst>
              <a:ext uri="{FF2B5EF4-FFF2-40B4-BE49-F238E27FC236}">
                <a16:creationId xmlns:a16="http://schemas.microsoft.com/office/drawing/2014/main" id="{BEE8095D-D2B7-F4DA-E474-933AC27075D9}"/>
              </a:ext>
            </a:extLst>
          </p:cNvPr>
          <p:cNvCxnSpPr/>
          <p:nvPr/>
        </p:nvCxnSpPr>
        <p:spPr>
          <a:xfrm>
            <a:off x="13194039" y="4375431"/>
            <a:ext cx="4298383" cy="0"/>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8" name="Konektor Panah Lurus 67">
            <a:extLst>
              <a:ext uri="{FF2B5EF4-FFF2-40B4-BE49-F238E27FC236}">
                <a16:creationId xmlns:a16="http://schemas.microsoft.com/office/drawing/2014/main" id="{28DC8823-5559-959D-8445-E4B6941E8B8E}"/>
              </a:ext>
            </a:extLst>
          </p:cNvPr>
          <p:cNvCxnSpPr/>
          <p:nvPr/>
        </p:nvCxnSpPr>
        <p:spPr>
          <a:xfrm>
            <a:off x="13251845" y="5620699"/>
            <a:ext cx="4298383" cy="0"/>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71" name="Grafik 70" descr="Lencana Centang dengan isian solid">
            <a:extLst>
              <a:ext uri="{FF2B5EF4-FFF2-40B4-BE49-F238E27FC236}">
                <a16:creationId xmlns:a16="http://schemas.microsoft.com/office/drawing/2014/main" id="{9B2D1360-3C7E-BE65-DBEA-E2483565E915}"/>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2816876" y="3133043"/>
            <a:ext cx="754326" cy="754326"/>
          </a:xfrm>
          <a:prstGeom prst="rect">
            <a:avLst/>
          </a:prstGeom>
        </p:spPr>
      </p:pic>
      <p:sp>
        <p:nvSpPr>
          <p:cNvPr id="84" name="Google Shape;118;p2">
            <a:extLst>
              <a:ext uri="{FF2B5EF4-FFF2-40B4-BE49-F238E27FC236}">
                <a16:creationId xmlns:a16="http://schemas.microsoft.com/office/drawing/2014/main" id="{8B9E612D-6BE6-69FC-73F1-3EB891C9BEA8}"/>
              </a:ext>
            </a:extLst>
          </p:cNvPr>
          <p:cNvSpPr/>
          <p:nvPr/>
        </p:nvSpPr>
        <p:spPr>
          <a:xfrm rot="-5400000" flipH="1">
            <a:off x="-316957" y="6476822"/>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17">
              <a:alphaModFix/>
            </a:blip>
            <a:stretch>
              <a:fillRect/>
            </a:stretch>
          </a:blipFill>
          <a:ln>
            <a:noFill/>
          </a:ln>
        </p:spPr>
        <p:txBody>
          <a:bodyPr/>
          <a:lstStyle/>
          <a:p>
            <a:endParaRPr lang="id-ID"/>
          </a:p>
        </p:txBody>
      </p:sp>
      <p:pic>
        <p:nvPicPr>
          <p:cNvPr id="74" name="Grafik 73" descr="Lencana Centang dengan isian solid">
            <a:extLst>
              <a:ext uri="{FF2B5EF4-FFF2-40B4-BE49-F238E27FC236}">
                <a16:creationId xmlns:a16="http://schemas.microsoft.com/office/drawing/2014/main" id="{1210F400-8EAF-6982-B444-A93B6769BB4C}"/>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2785052" y="4666301"/>
            <a:ext cx="754326" cy="754326"/>
          </a:xfrm>
          <a:prstGeom prst="rect">
            <a:avLst/>
          </a:prstGeom>
        </p:spPr>
      </p:pic>
      <p:pic>
        <p:nvPicPr>
          <p:cNvPr id="75" name="Grafik 74" descr="Lencana Centang dengan isian solid">
            <a:extLst>
              <a:ext uri="{FF2B5EF4-FFF2-40B4-BE49-F238E27FC236}">
                <a16:creationId xmlns:a16="http://schemas.microsoft.com/office/drawing/2014/main" id="{BDE65D64-7E46-6FFE-25C2-7D996D8F4059}"/>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2874682" y="5772265"/>
            <a:ext cx="754326" cy="754326"/>
          </a:xfrm>
          <a:prstGeom prst="rect">
            <a:avLst/>
          </a:prstGeom>
        </p:spPr>
      </p:pic>
      <p:sp>
        <p:nvSpPr>
          <p:cNvPr id="76" name="Persegi Panjang: Sudut Lengkung 75">
            <a:extLst>
              <a:ext uri="{FF2B5EF4-FFF2-40B4-BE49-F238E27FC236}">
                <a16:creationId xmlns:a16="http://schemas.microsoft.com/office/drawing/2014/main" id="{54F51814-F2F9-6E88-4890-7B91ACF70F58}"/>
              </a:ext>
            </a:extLst>
          </p:cNvPr>
          <p:cNvSpPr/>
          <p:nvPr/>
        </p:nvSpPr>
        <p:spPr>
          <a:xfrm>
            <a:off x="-22857" y="9372600"/>
            <a:ext cx="18310857" cy="885929"/>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7" name="Kotak Teks 76">
            <a:extLst>
              <a:ext uri="{FF2B5EF4-FFF2-40B4-BE49-F238E27FC236}">
                <a16:creationId xmlns:a16="http://schemas.microsoft.com/office/drawing/2014/main" id="{7EF6A4BA-AF30-0D42-6632-C9BF5E695FE8}"/>
              </a:ext>
            </a:extLst>
          </p:cNvPr>
          <p:cNvSpPr txBox="1"/>
          <p:nvPr/>
        </p:nvSpPr>
        <p:spPr>
          <a:xfrm>
            <a:off x="1630933" y="9562338"/>
            <a:ext cx="15585338" cy="584775"/>
          </a:xfrm>
          <a:prstGeom prst="rect">
            <a:avLst/>
          </a:prstGeom>
          <a:noFill/>
        </p:spPr>
        <p:txBody>
          <a:bodyPr wrap="square">
            <a:spAutoFit/>
          </a:bodyPr>
          <a:lstStyle/>
          <a:p>
            <a:r>
              <a:rPr lang="en-US" sz="1600" dirty="0">
                <a:solidFill>
                  <a:schemeClr val="bg1"/>
                </a:solidFill>
              </a:rPr>
              <a:t>Overall, this study confirms that anxiety does not have a significant impact on students' learning motivation in PJOK learning. However, keeping anxiety within controlled limits is essential.</a:t>
            </a:r>
            <a:endParaRPr lang="id-ID" sz="1600" dirty="0">
              <a:solidFill>
                <a:schemeClr val="bg1"/>
              </a:solidFill>
            </a:endParaRPr>
          </a:p>
        </p:txBody>
      </p:sp>
      <p:pic>
        <p:nvPicPr>
          <p:cNvPr id="79" name="Grafik 78" descr="Tanda kutip tertutup dengan isian solid">
            <a:extLst>
              <a:ext uri="{FF2B5EF4-FFF2-40B4-BE49-F238E27FC236}">
                <a16:creationId xmlns:a16="http://schemas.microsoft.com/office/drawing/2014/main" id="{084E63CC-21E9-237C-1609-31425C86A7CB}"/>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659639" y="9344129"/>
            <a:ext cx="914400" cy="914400"/>
          </a:xfrm>
          <a:prstGeom prst="rect">
            <a:avLst/>
          </a:prstGeom>
        </p:spPr>
      </p:pic>
    </p:spTree>
    <p:extLst>
      <p:ext uri="{BB962C8B-B14F-4D97-AF65-F5344CB8AC3E}">
        <p14:creationId xmlns:p14="http://schemas.microsoft.com/office/powerpoint/2010/main" val="8822950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0A892764-D7C2-B5D9-6027-7A6DCD85A5A8}"/>
            </a:ext>
          </a:extLst>
        </p:cNvPr>
        <p:cNvGrpSpPr/>
        <p:nvPr/>
      </p:nvGrpSpPr>
      <p:grpSpPr>
        <a:xfrm>
          <a:off x="0" y="0"/>
          <a:ext cx="0" cy="0"/>
          <a:chOff x="0" y="0"/>
          <a:chExt cx="0" cy="0"/>
        </a:xfrm>
      </p:grpSpPr>
      <p:sp>
        <p:nvSpPr>
          <p:cNvPr id="7" name="Persegi Panjang: Sudut Lengkung 6">
            <a:extLst>
              <a:ext uri="{FF2B5EF4-FFF2-40B4-BE49-F238E27FC236}">
                <a16:creationId xmlns:a16="http://schemas.microsoft.com/office/drawing/2014/main" id="{E0FA540D-905A-4FC3-9F7C-F6C8B4D8A6AA}"/>
              </a:ext>
            </a:extLst>
          </p:cNvPr>
          <p:cNvSpPr/>
          <p:nvPr/>
        </p:nvSpPr>
        <p:spPr>
          <a:xfrm>
            <a:off x="434345" y="2162651"/>
            <a:ext cx="5601330" cy="4900830"/>
          </a:xfrm>
          <a:prstGeom prst="round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0" name="Google Shape;110;p2">
            <a:extLst>
              <a:ext uri="{FF2B5EF4-FFF2-40B4-BE49-F238E27FC236}">
                <a16:creationId xmlns:a16="http://schemas.microsoft.com/office/drawing/2014/main" id="{AFFE28F8-4A24-9BA0-47E3-6DFF704E65F2}"/>
              </a:ext>
            </a:extLst>
          </p:cNvPr>
          <p:cNvSpPr/>
          <p:nvPr/>
        </p:nvSpPr>
        <p:spPr>
          <a:xfrm>
            <a:off x="14899890" y="-1363120"/>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txBody>
          <a:bodyPr/>
          <a:lstStyle/>
          <a:p>
            <a:endParaRPr lang="id-ID"/>
          </a:p>
        </p:txBody>
      </p:sp>
      <p:sp>
        <p:nvSpPr>
          <p:cNvPr id="114" name="Google Shape;114;p2">
            <a:extLst>
              <a:ext uri="{FF2B5EF4-FFF2-40B4-BE49-F238E27FC236}">
                <a16:creationId xmlns:a16="http://schemas.microsoft.com/office/drawing/2014/main" id="{6EE3F11B-073A-D5B5-8D65-EF0CFDD63DFB}"/>
              </a:ext>
            </a:extLst>
          </p:cNvPr>
          <p:cNvSpPr txBox="1"/>
          <p:nvPr/>
        </p:nvSpPr>
        <p:spPr>
          <a:xfrm>
            <a:off x="5855243" y="345304"/>
            <a:ext cx="10507612" cy="1015663"/>
          </a:xfrm>
          <a:prstGeom prst="rect">
            <a:avLst/>
          </a:prstGeom>
          <a:noFill/>
          <a:ln>
            <a:noFill/>
          </a:ln>
        </p:spPr>
        <p:txBody>
          <a:bodyPr spcFirstLastPara="1" wrap="square" lIns="0" tIns="0" rIns="0" bIns="0" anchor="t" anchorCtr="0">
            <a:spAutoFit/>
          </a:bodyPr>
          <a:lstStyle/>
          <a:p>
            <a:pPr lvl="0">
              <a:lnSpc>
                <a:spcPct val="110001"/>
              </a:lnSpc>
            </a:pPr>
            <a:r>
              <a:rPr lang="id-ID" sz="6000" b="1" dirty="0">
                <a:solidFill>
                  <a:schemeClr val="bg2"/>
                </a:solidFill>
                <a:latin typeface="Fira Sans"/>
                <a:ea typeface="Fira Sans"/>
                <a:cs typeface="Fira Sans"/>
                <a:sym typeface="Fira Sans"/>
              </a:rPr>
              <a:t>RESULTS AND DISCUSSION</a:t>
            </a:r>
            <a:endParaRPr sz="1000" b="1" dirty="0">
              <a:solidFill>
                <a:schemeClr val="bg2"/>
              </a:solidFill>
            </a:endParaRPr>
          </a:p>
        </p:txBody>
      </p:sp>
      <p:grpSp>
        <p:nvGrpSpPr>
          <p:cNvPr id="124" name="Google Shape;124;p2">
            <a:extLst>
              <a:ext uri="{FF2B5EF4-FFF2-40B4-BE49-F238E27FC236}">
                <a16:creationId xmlns:a16="http://schemas.microsoft.com/office/drawing/2014/main" id="{8A8C61A1-3983-A10D-D848-2C60FBF796A3}"/>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83D241A5-0492-D7A0-8846-2CDAE33DCBDF}"/>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5B25CD32-950D-514A-EF0D-D7C375A52D76}"/>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20DD9EE5-2944-85F2-E7C8-F3D7AF426F06}"/>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82111D05-8846-941C-C7B6-D29D3D6290CE}"/>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4">
                <a:alphaModFix/>
              </a:blip>
              <a:stretch>
                <a:fillRect/>
              </a:stretch>
            </a:blipFill>
            <a:ln>
              <a:noFill/>
            </a:ln>
          </p:spPr>
          <p:txBody>
            <a:bodyPr/>
            <a:lstStyle/>
            <a:p>
              <a:endParaRPr lang="id-ID"/>
            </a:p>
          </p:txBody>
        </p:sp>
        <p:sp>
          <p:nvSpPr>
            <p:cNvPr id="129" name="Google Shape;129;p2">
              <a:extLst>
                <a:ext uri="{FF2B5EF4-FFF2-40B4-BE49-F238E27FC236}">
                  <a16:creationId xmlns:a16="http://schemas.microsoft.com/office/drawing/2014/main" id="{11C1133D-DBF4-3F18-979C-E97689C92C1D}"/>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5">
                <a:alphaModFix/>
              </a:blip>
              <a:stretch>
                <a:fillRect/>
              </a:stretch>
            </a:blipFill>
            <a:ln>
              <a:noFill/>
            </a:ln>
          </p:spPr>
          <p:txBody>
            <a:bodyPr/>
            <a:lstStyle/>
            <a:p>
              <a:endParaRPr lang="id-ID"/>
            </a:p>
          </p:txBody>
        </p:sp>
        <p:sp>
          <p:nvSpPr>
            <p:cNvPr id="130" name="Google Shape;130;p2">
              <a:extLst>
                <a:ext uri="{FF2B5EF4-FFF2-40B4-BE49-F238E27FC236}">
                  <a16:creationId xmlns:a16="http://schemas.microsoft.com/office/drawing/2014/main" id="{B9291C49-D52B-A8DF-4AA4-47C99AC98814}"/>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6">
                <a:alphaModFix/>
              </a:blip>
              <a:stretch>
                <a:fillRect/>
              </a:stretch>
            </a:blipFill>
            <a:ln>
              <a:noFill/>
            </a:ln>
          </p:spPr>
          <p:txBody>
            <a:bodyPr/>
            <a:lstStyle/>
            <a:p>
              <a:endParaRPr lang="id-ID"/>
            </a:p>
          </p:txBody>
        </p:sp>
        <p:sp>
          <p:nvSpPr>
            <p:cNvPr id="131" name="Google Shape;131;p2">
              <a:extLst>
                <a:ext uri="{FF2B5EF4-FFF2-40B4-BE49-F238E27FC236}">
                  <a16:creationId xmlns:a16="http://schemas.microsoft.com/office/drawing/2014/main" id="{A1F4D9C7-BF7D-9FC4-38A4-7D3CEF36C1B1}"/>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7">
                <a:alphaModFix/>
              </a:blip>
              <a:stretch>
                <a:fillRect/>
              </a:stretch>
            </a:blipFill>
            <a:ln>
              <a:noFill/>
            </a:ln>
          </p:spPr>
          <p:txBody>
            <a:bodyPr/>
            <a:lstStyle/>
            <a:p>
              <a:endParaRPr lang="id-ID"/>
            </a:p>
          </p:txBody>
        </p:sp>
      </p:grpSp>
      <p:grpSp>
        <p:nvGrpSpPr>
          <p:cNvPr id="134" name="Google Shape;134;p2">
            <a:extLst>
              <a:ext uri="{FF2B5EF4-FFF2-40B4-BE49-F238E27FC236}">
                <a16:creationId xmlns:a16="http://schemas.microsoft.com/office/drawing/2014/main" id="{C4892ABB-362D-4ABB-3751-2D8AC90C2293}"/>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CE0ADE1D-F225-BB1C-9B61-9E409A4F2504}"/>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8">
                <a:alphaModFix/>
              </a:blip>
              <a:stretch>
                <a:fillRect l="-36059" r="-34659" b="-150150"/>
              </a:stretch>
            </a:blipFill>
            <a:ln>
              <a:noFill/>
            </a:ln>
          </p:spPr>
          <p:txBody>
            <a:bodyPr/>
            <a:lstStyle/>
            <a:p>
              <a:endParaRPr lang="id-ID"/>
            </a:p>
          </p:txBody>
        </p:sp>
        <p:sp>
          <p:nvSpPr>
            <p:cNvPr id="136" name="Google Shape;136;p2">
              <a:extLst>
                <a:ext uri="{FF2B5EF4-FFF2-40B4-BE49-F238E27FC236}">
                  <a16:creationId xmlns:a16="http://schemas.microsoft.com/office/drawing/2014/main" id="{0424612C-7DE5-F4F1-A884-964FCEFECCC7}"/>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176D78CD-D684-5167-4005-5510B66383EE}"/>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128915E6-EFF8-6E3D-B4AC-670CBC962948}"/>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ADB2E652-9960-F605-6830-FB8095344ECA}"/>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1722815F-7389-BE81-D9E2-095ACB66C205}"/>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cxnSp>
        <p:nvCxnSpPr>
          <p:cNvPr id="2" name="Konektor Lurus 1">
            <a:extLst>
              <a:ext uri="{FF2B5EF4-FFF2-40B4-BE49-F238E27FC236}">
                <a16:creationId xmlns:a16="http://schemas.microsoft.com/office/drawing/2014/main" id="{7C719287-190A-0CDC-8536-4B74376CB538}"/>
              </a:ext>
            </a:extLst>
          </p:cNvPr>
          <p:cNvCxnSpPr>
            <a:cxnSpLocks/>
          </p:cNvCxnSpPr>
          <p:nvPr/>
        </p:nvCxnSpPr>
        <p:spPr>
          <a:xfrm>
            <a:off x="5647258" y="1590437"/>
            <a:ext cx="10304009" cy="10606"/>
          </a:xfrm>
          <a:prstGeom prst="line">
            <a:avLst/>
          </a:prstGeom>
          <a:ln w="2857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4" name="Persegi Panjang: Sudut Lengkung 3">
            <a:extLst>
              <a:ext uri="{FF2B5EF4-FFF2-40B4-BE49-F238E27FC236}">
                <a16:creationId xmlns:a16="http://schemas.microsoft.com/office/drawing/2014/main" id="{2CC2519D-8ABD-48BD-8C8F-B24BD033CD68}"/>
              </a:ext>
            </a:extLst>
          </p:cNvPr>
          <p:cNvSpPr/>
          <p:nvPr/>
        </p:nvSpPr>
        <p:spPr>
          <a:xfrm>
            <a:off x="1116839" y="1884199"/>
            <a:ext cx="4260615" cy="679613"/>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Kotak Teks 5">
            <a:extLst>
              <a:ext uri="{FF2B5EF4-FFF2-40B4-BE49-F238E27FC236}">
                <a16:creationId xmlns:a16="http://schemas.microsoft.com/office/drawing/2014/main" id="{69C7BBA1-BB36-147C-27CA-AFCC99DDA012}"/>
              </a:ext>
            </a:extLst>
          </p:cNvPr>
          <p:cNvSpPr txBox="1"/>
          <p:nvPr/>
        </p:nvSpPr>
        <p:spPr>
          <a:xfrm>
            <a:off x="1346515" y="2054539"/>
            <a:ext cx="3912694" cy="369332"/>
          </a:xfrm>
          <a:prstGeom prst="rect">
            <a:avLst/>
          </a:prstGeom>
          <a:noFill/>
        </p:spPr>
        <p:txBody>
          <a:bodyPr wrap="square">
            <a:spAutoFit/>
          </a:bodyPr>
          <a:lstStyle/>
          <a:p>
            <a:pPr algn="ctr"/>
            <a:r>
              <a:rPr lang="id-ID" sz="1800" b="1" dirty="0">
                <a:solidFill>
                  <a:schemeClr val="bg1"/>
                </a:solidFill>
              </a:rPr>
              <a:t>4. RESEARCH CONTRIBUTIONS</a:t>
            </a:r>
          </a:p>
        </p:txBody>
      </p:sp>
      <p:sp>
        <p:nvSpPr>
          <p:cNvPr id="84" name="Google Shape;118;p2">
            <a:extLst>
              <a:ext uri="{FF2B5EF4-FFF2-40B4-BE49-F238E27FC236}">
                <a16:creationId xmlns:a16="http://schemas.microsoft.com/office/drawing/2014/main" id="{89257E15-0748-D469-4C50-C87950C0B0C6}"/>
              </a:ext>
            </a:extLst>
          </p:cNvPr>
          <p:cNvSpPr/>
          <p:nvPr/>
        </p:nvSpPr>
        <p:spPr>
          <a:xfrm rot="-5400000" flipH="1">
            <a:off x="-316957" y="6476822"/>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9">
              <a:alphaModFix/>
            </a:blip>
            <a:stretch>
              <a:fillRect/>
            </a:stretch>
          </a:blipFill>
          <a:ln>
            <a:noFill/>
          </a:ln>
        </p:spPr>
        <p:txBody>
          <a:bodyPr/>
          <a:lstStyle/>
          <a:p>
            <a:endParaRPr lang="id-ID"/>
          </a:p>
        </p:txBody>
      </p:sp>
      <p:sp>
        <p:nvSpPr>
          <p:cNvPr id="76" name="Persegi Panjang: Sudut Lengkung 75">
            <a:extLst>
              <a:ext uri="{FF2B5EF4-FFF2-40B4-BE49-F238E27FC236}">
                <a16:creationId xmlns:a16="http://schemas.microsoft.com/office/drawing/2014/main" id="{E9E42AF0-00E0-1944-9B3F-95EAC492D3B7}"/>
              </a:ext>
            </a:extLst>
          </p:cNvPr>
          <p:cNvSpPr/>
          <p:nvPr/>
        </p:nvSpPr>
        <p:spPr>
          <a:xfrm>
            <a:off x="-22857" y="9372600"/>
            <a:ext cx="18310857" cy="885929"/>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7" name="Kotak Teks 76">
            <a:extLst>
              <a:ext uri="{FF2B5EF4-FFF2-40B4-BE49-F238E27FC236}">
                <a16:creationId xmlns:a16="http://schemas.microsoft.com/office/drawing/2014/main" id="{8CEBA9BC-EF4F-4B1C-3F8C-F738E9D53EC7}"/>
              </a:ext>
            </a:extLst>
          </p:cNvPr>
          <p:cNvSpPr txBox="1"/>
          <p:nvPr/>
        </p:nvSpPr>
        <p:spPr>
          <a:xfrm>
            <a:off x="1630933" y="9562338"/>
            <a:ext cx="15585338" cy="584775"/>
          </a:xfrm>
          <a:prstGeom prst="rect">
            <a:avLst/>
          </a:prstGeom>
          <a:noFill/>
        </p:spPr>
        <p:txBody>
          <a:bodyPr wrap="square">
            <a:spAutoFit/>
          </a:bodyPr>
          <a:lstStyle/>
          <a:p>
            <a:r>
              <a:rPr lang="en-US" sz="1600" dirty="0">
                <a:solidFill>
                  <a:schemeClr val="bg1"/>
                </a:solidFill>
              </a:rPr>
              <a:t>Overall, this study confirms that anxiety does not have a significant impact on students' learning motivation in PJOK learning. However, keeping anxiety within controlled limits is essential.</a:t>
            </a:r>
            <a:endParaRPr lang="id-ID" sz="1600" dirty="0">
              <a:solidFill>
                <a:schemeClr val="bg1"/>
              </a:solidFill>
            </a:endParaRPr>
          </a:p>
        </p:txBody>
      </p:sp>
      <p:pic>
        <p:nvPicPr>
          <p:cNvPr id="79" name="Grafik 78" descr="Tanda kutip tertutup dengan isian solid">
            <a:extLst>
              <a:ext uri="{FF2B5EF4-FFF2-40B4-BE49-F238E27FC236}">
                <a16:creationId xmlns:a16="http://schemas.microsoft.com/office/drawing/2014/main" id="{9C7BD6D5-BFFA-450D-7A82-D481DDC3B16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59639" y="9344129"/>
            <a:ext cx="914400" cy="914400"/>
          </a:xfrm>
          <a:prstGeom prst="rect">
            <a:avLst/>
          </a:prstGeom>
        </p:spPr>
      </p:pic>
      <p:sp>
        <p:nvSpPr>
          <p:cNvPr id="17" name="Kotak Teks 16">
            <a:extLst>
              <a:ext uri="{FF2B5EF4-FFF2-40B4-BE49-F238E27FC236}">
                <a16:creationId xmlns:a16="http://schemas.microsoft.com/office/drawing/2014/main" id="{EF33F119-8650-99A7-BA19-37127FAB2844}"/>
              </a:ext>
            </a:extLst>
          </p:cNvPr>
          <p:cNvSpPr txBox="1"/>
          <p:nvPr/>
        </p:nvSpPr>
        <p:spPr>
          <a:xfrm>
            <a:off x="1722331" y="3218514"/>
            <a:ext cx="4260614" cy="738664"/>
          </a:xfrm>
          <a:prstGeom prst="rect">
            <a:avLst/>
          </a:prstGeom>
          <a:noFill/>
        </p:spPr>
        <p:txBody>
          <a:bodyPr wrap="square">
            <a:spAutoFit/>
          </a:bodyPr>
          <a:lstStyle/>
          <a:p>
            <a:r>
              <a:rPr lang="en-US" dirty="0">
                <a:solidFill>
                  <a:schemeClr val="tx1"/>
                </a:solidFill>
              </a:rPr>
              <a:t>Enriching the literature on the relationship between anxiety and learning motivation in the context of PJOK at the junior high school level</a:t>
            </a:r>
            <a:endParaRPr lang="id-ID" dirty="0">
              <a:solidFill>
                <a:schemeClr val="tx1"/>
              </a:solidFill>
            </a:endParaRPr>
          </a:p>
        </p:txBody>
      </p:sp>
      <p:sp>
        <p:nvSpPr>
          <p:cNvPr id="19" name="Kotak Teks 18">
            <a:extLst>
              <a:ext uri="{FF2B5EF4-FFF2-40B4-BE49-F238E27FC236}">
                <a16:creationId xmlns:a16="http://schemas.microsoft.com/office/drawing/2014/main" id="{16E04E95-985A-DC00-B883-D66F4BBFDBBD}"/>
              </a:ext>
            </a:extLst>
          </p:cNvPr>
          <p:cNvSpPr txBox="1"/>
          <p:nvPr/>
        </p:nvSpPr>
        <p:spPr>
          <a:xfrm>
            <a:off x="1521477" y="2899261"/>
            <a:ext cx="3717709" cy="338554"/>
          </a:xfrm>
          <a:prstGeom prst="rect">
            <a:avLst/>
          </a:prstGeom>
          <a:noFill/>
        </p:spPr>
        <p:txBody>
          <a:bodyPr wrap="square">
            <a:spAutoFit/>
          </a:bodyPr>
          <a:lstStyle/>
          <a:p>
            <a:pPr algn="ctr"/>
            <a:r>
              <a:rPr lang="id-ID" sz="1600" b="1" dirty="0">
                <a:solidFill>
                  <a:schemeClr val="tx1"/>
                </a:solidFill>
              </a:rPr>
              <a:t>THEORETICAL CONTRIBUTIONS</a:t>
            </a:r>
          </a:p>
        </p:txBody>
      </p:sp>
      <p:sp>
        <p:nvSpPr>
          <p:cNvPr id="36" name="Persegi Panjang: Sudut Lengkung 35">
            <a:extLst>
              <a:ext uri="{FF2B5EF4-FFF2-40B4-BE49-F238E27FC236}">
                <a16:creationId xmlns:a16="http://schemas.microsoft.com/office/drawing/2014/main" id="{484628F0-4654-342D-6D4F-C9B42071486E}"/>
              </a:ext>
            </a:extLst>
          </p:cNvPr>
          <p:cNvSpPr/>
          <p:nvPr/>
        </p:nvSpPr>
        <p:spPr>
          <a:xfrm>
            <a:off x="6380794" y="2219995"/>
            <a:ext cx="5601330" cy="4900830"/>
          </a:xfrm>
          <a:prstGeom prst="roundRect">
            <a:avLst/>
          </a:prstGeom>
          <a:solidFill>
            <a:schemeClr val="accent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1" name="Kotak Teks 20">
            <a:extLst>
              <a:ext uri="{FF2B5EF4-FFF2-40B4-BE49-F238E27FC236}">
                <a16:creationId xmlns:a16="http://schemas.microsoft.com/office/drawing/2014/main" id="{30234407-2A54-1156-B1F5-26DB4C211B5F}"/>
              </a:ext>
            </a:extLst>
          </p:cNvPr>
          <p:cNvSpPr txBox="1"/>
          <p:nvPr/>
        </p:nvSpPr>
        <p:spPr>
          <a:xfrm>
            <a:off x="1340460" y="4188047"/>
            <a:ext cx="3717709" cy="338554"/>
          </a:xfrm>
          <a:prstGeom prst="rect">
            <a:avLst/>
          </a:prstGeom>
          <a:noFill/>
        </p:spPr>
        <p:txBody>
          <a:bodyPr wrap="square">
            <a:spAutoFit/>
          </a:bodyPr>
          <a:lstStyle/>
          <a:p>
            <a:pPr algn="ctr"/>
            <a:r>
              <a:rPr lang="id-ID" sz="1600" b="1" dirty="0">
                <a:solidFill>
                  <a:schemeClr val="tx1"/>
                </a:solidFill>
              </a:rPr>
              <a:t>PRACTICAL CONTRIBUTION</a:t>
            </a:r>
          </a:p>
        </p:txBody>
      </p:sp>
      <p:sp>
        <p:nvSpPr>
          <p:cNvPr id="22" name="Kotak Teks 21">
            <a:extLst>
              <a:ext uri="{FF2B5EF4-FFF2-40B4-BE49-F238E27FC236}">
                <a16:creationId xmlns:a16="http://schemas.microsoft.com/office/drawing/2014/main" id="{795707AE-2366-CE25-A35E-BD0F78AE2917}"/>
              </a:ext>
            </a:extLst>
          </p:cNvPr>
          <p:cNvSpPr txBox="1"/>
          <p:nvPr/>
        </p:nvSpPr>
        <p:spPr>
          <a:xfrm>
            <a:off x="1710258" y="4444027"/>
            <a:ext cx="4284759" cy="738664"/>
          </a:xfrm>
          <a:prstGeom prst="rect">
            <a:avLst/>
          </a:prstGeom>
          <a:noFill/>
        </p:spPr>
        <p:txBody>
          <a:bodyPr wrap="square">
            <a:spAutoFit/>
          </a:bodyPr>
          <a:lstStyle/>
          <a:p>
            <a:r>
              <a:rPr lang="en-US" dirty="0">
                <a:solidFill>
                  <a:schemeClr val="tx1"/>
                </a:solidFill>
              </a:rPr>
              <a:t>Providing information for teachers, schools, and related parties to increase students' motivation to learn.</a:t>
            </a:r>
            <a:endParaRPr lang="id-ID" dirty="0">
              <a:solidFill>
                <a:schemeClr val="tx1"/>
              </a:solidFill>
            </a:endParaRPr>
          </a:p>
        </p:txBody>
      </p:sp>
      <p:sp>
        <p:nvSpPr>
          <p:cNvPr id="26" name="Kotak Teks 25">
            <a:extLst>
              <a:ext uri="{FF2B5EF4-FFF2-40B4-BE49-F238E27FC236}">
                <a16:creationId xmlns:a16="http://schemas.microsoft.com/office/drawing/2014/main" id="{71FA1D82-0FD5-2441-91D9-561F93E4D566}"/>
              </a:ext>
            </a:extLst>
          </p:cNvPr>
          <p:cNvSpPr txBox="1"/>
          <p:nvPr/>
        </p:nvSpPr>
        <p:spPr>
          <a:xfrm>
            <a:off x="1669324" y="5400365"/>
            <a:ext cx="4030939" cy="338554"/>
          </a:xfrm>
          <a:prstGeom prst="rect">
            <a:avLst/>
          </a:prstGeom>
          <a:noFill/>
        </p:spPr>
        <p:txBody>
          <a:bodyPr wrap="square">
            <a:spAutoFit/>
          </a:bodyPr>
          <a:lstStyle/>
          <a:p>
            <a:pPr algn="ctr"/>
            <a:r>
              <a:rPr lang="id-ID" sz="1600" b="1" dirty="0">
                <a:solidFill>
                  <a:schemeClr val="tx1"/>
                </a:solidFill>
              </a:rPr>
              <a:t>METHODOLOGICAL CONTRIBUTIONS</a:t>
            </a:r>
          </a:p>
        </p:txBody>
      </p:sp>
      <p:sp>
        <p:nvSpPr>
          <p:cNvPr id="31" name="Kotak Teks 30">
            <a:extLst>
              <a:ext uri="{FF2B5EF4-FFF2-40B4-BE49-F238E27FC236}">
                <a16:creationId xmlns:a16="http://schemas.microsoft.com/office/drawing/2014/main" id="{491E49F5-0A29-C9C2-AC52-F0AD2FC05627}"/>
              </a:ext>
            </a:extLst>
          </p:cNvPr>
          <p:cNvSpPr txBox="1"/>
          <p:nvPr/>
        </p:nvSpPr>
        <p:spPr>
          <a:xfrm>
            <a:off x="1711143" y="5706713"/>
            <a:ext cx="4067095" cy="523220"/>
          </a:xfrm>
          <a:prstGeom prst="rect">
            <a:avLst/>
          </a:prstGeom>
          <a:noFill/>
        </p:spPr>
        <p:txBody>
          <a:bodyPr wrap="square">
            <a:spAutoFit/>
          </a:bodyPr>
          <a:lstStyle/>
          <a:p>
            <a:r>
              <a:rPr lang="en-US" dirty="0">
                <a:solidFill>
                  <a:schemeClr val="tx1"/>
                </a:solidFill>
              </a:rPr>
              <a:t>To become the basis and reference for future research that examines the same variables</a:t>
            </a:r>
            <a:endParaRPr lang="id-ID" dirty="0">
              <a:solidFill>
                <a:schemeClr val="tx1"/>
              </a:solidFill>
            </a:endParaRPr>
          </a:p>
        </p:txBody>
      </p:sp>
      <p:sp>
        <p:nvSpPr>
          <p:cNvPr id="35" name="Persegi Panjang: Sudut Lengkung 34">
            <a:extLst>
              <a:ext uri="{FF2B5EF4-FFF2-40B4-BE49-F238E27FC236}">
                <a16:creationId xmlns:a16="http://schemas.microsoft.com/office/drawing/2014/main" id="{181D751C-4415-61FD-6479-C41C95A6FE69}"/>
              </a:ext>
            </a:extLst>
          </p:cNvPr>
          <p:cNvSpPr/>
          <p:nvPr/>
        </p:nvSpPr>
        <p:spPr>
          <a:xfrm>
            <a:off x="6986863" y="1914787"/>
            <a:ext cx="4260615" cy="679613"/>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8" name="Kotak Teks 37">
            <a:extLst>
              <a:ext uri="{FF2B5EF4-FFF2-40B4-BE49-F238E27FC236}">
                <a16:creationId xmlns:a16="http://schemas.microsoft.com/office/drawing/2014/main" id="{E5FC1681-17A0-B4BA-6A1C-833C6E44A1DB}"/>
              </a:ext>
            </a:extLst>
          </p:cNvPr>
          <p:cNvSpPr txBox="1"/>
          <p:nvPr/>
        </p:nvSpPr>
        <p:spPr>
          <a:xfrm>
            <a:off x="7130615" y="2031984"/>
            <a:ext cx="3912694" cy="400110"/>
          </a:xfrm>
          <a:prstGeom prst="rect">
            <a:avLst/>
          </a:prstGeom>
          <a:noFill/>
        </p:spPr>
        <p:txBody>
          <a:bodyPr wrap="square">
            <a:spAutoFit/>
          </a:bodyPr>
          <a:lstStyle/>
          <a:p>
            <a:pPr algn="ctr"/>
            <a:r>
              <a:rPr lang="id-ID" sz="2000" b="1" dirty="0">
                <a:solidFill>
                  <a:schemeClr val="bg1"/>
                </a:solidFill>
              </a:rPr>
              <a:t>5. RESEARCH LIMITATIONS</a:t>
            </a:r>
          </a:p>
        </p:txBody>
      </p:sp>
      <p:sp>
        <p:nvSpPr>
          <p:cNvPr id="39" name="Kotak Teks 38">
            <a:extLst>
              <a:ext uri="{FF2B5EF4-FFF2-40B4-BE49-F238E27FC236}">
                <a16:creationId xmlns:a16="http://schemas.microsoft.com/office/drawing/2014/main" id="{10A3C330-9836-9416-3491-B1DEC51B1274}"/>
              </a:ext>
            </a:extLst>
          </p:cNvPr>
          <p:cNvSpPr txBox="1"/>
          <p:nvPr/>
        </p:nvSpPr>
        <p:spPr>
          <a:xfrm>
            <a:off x="7338415" y="2814945"/>
            <a:ext cx="4295865" cy="523220"/>
          </a:xfrm>
          <a:prstGeom prst="rect">
            <a:avLst/>
          </a:prstGeom>
          <a:noFill/>
        </p:spPr>
        <p:txBody>
          <a:bodyPr wrap="square">
            <a:spAutoFit/>
          </a:bodyPr>
          <a:lstStyle/>
          <a:p>
            <a:r>
              <a:rPr lang="en-US" dirty="0">
                <a:solidFill>
                  <a:schemeClr val="tx1"/>
                </a:solidFill>
              </a:rPr>
              <a:t>The research only involved grade VII students at SMPN 35 Bandung</a:t>
            </a:r>
            <a:endParaRPr lang="id-ID" dirty="0">
              <a:solidFill>
                <a:schemeClr val="tx1"/>
              </a:solidFill>
            </a:endParaRPr>
          </a:p>
        </p:txBody>
      </p:sp>
      <p:sp>
        <p:nvSpPr>
          <p:cNvPr id="40" name="Kotak Teks 39">
            <a:extLst>
              <a:ext uri="{FF2B5EF4-FFF2-40B4-BE49-F238E27FC236}">
                <a16:creationId xmlns:a16="http://schemas.microsoft.com/office/drawing/2014/main" id="{BF9679E5-4714-030B-AAB9-F67A476E464D}"/>
              </a:ext>
            </a:extLst>
          </p:cNvPr>
          <p:cNvSpPr txBox="1"/>
          <p:nvPr/>
        </p:nvSpPr>
        <p:spPr>
          <a:xfrm>
            <a:off x="7311587" y="3602793"/>
            <a:ext cx="4295864" cy="738664"/>
          </a:xfrm>
          <a:prstGeom prst="rect">
            <a:avLst/>
          </a:prstGeom>
          <a:noFill/>
        </p:spPr>
        <p:txBody>
          <a:bodyPr wrap="square">
            <a:spAutoFit/>
          </a:bodyPr>
          <a:lstStyle/>
          <a:p>
            <a:r>
              <a:rPr lang="en-US" dirty="0">
                <a:solidFill>
                  <a:schemeClr val="tx1"/>
                </a:solidFill>
              </a:rPr>
              <a:t>The instrument used is in the form of a questionnaire (self-report) so that there is a bias of the answer.</a:t>
            </a:r>
            <a:endParaRPr lang="id-ID" dirty="0">
              <a:solidFill>
                <a:schemeClr val="tx1"/>
              </a:solidFill>
            </a:endParaRPr>
          </a:p>
        </p:txBody>
      </p:sp>
      <p:sp>
        <p:nvSpPr>
          <p:cNvPr id="41" name="Kotak Teks 40">
            <a:extLst>
              <a:ext uri="{FF2B5EF4-FFF2-40B4-BE49-F238E27FC236}">
                <a16:creationId xmlns:a16="http://schemas.microsoft.com/office/drawing/2014/main" id="{3C2C3392-A481-9986-5DE1-AFC42A08C983}"/>
              </a:ext>
            </a:extLst>
          </p:cNvPr>
          <p:cNvSpPr txBox="1"/>
          <p:nvPr/>
        </p:nvSpPr>
        <p:spPr>
          <a:xfrm>
            <a:off x="7270929" y="4529944"/>
            <a:ext cx="4363351" cy="738664"/>
          </a:xfrm>
          <a:prstGeom prst="rect">
            <a:avLst/>
          </a:prstGeom>
          <a:noFill/>
        </p:spPr>
        <p:txBody>
          <a:bodyPr wrap="square">
            <a:spAutoFit/>
          </a:bodyPr>
          <a:lstStyle/>
          <a:p>
            <a:r>
              <a:rPr lang="en-US" dirty="0">
                <a:solidFill>
                  <a:schemeClr val="tx1"/>
                </a:solidFill>
              </a:rPr>
              <a:t>The study only examined two variables, without taking into account other factors outside the variables studied</a:t>
            </a:r>
            <a:endParaRPr lang="id-ID" dirty="0">
              <a:solidFill>
                <a:schemeClr val="tx1"/>
              </a:solidFill>
            </a:endParaRPr>
          </a:p>
        </p:txBody>
      </p:sp>
      <p:sp>
        <p:nvSpPr>
          <p:cNvPr id="42" name="Kotak Teks 41">
            <a:extLst>
              <a:ext uri="{FF2B5EF4-FFF2-40B4-BE49-F238E27FC236}">
                <a16:creationId xmlns:a16="http://schemas.microsoft.com/office/drawing/2014/main" id="{12786A19-020C-40AA-C3B6-EFD37C1CBF13}"/>
              </a:ext>
            </a:extLst>
          </p:cNvPr>
          <p:cNvSpPr txBox="1"/>
          <p:nvPr/>
        </p:nvSpPr>
        <p:spPr>
          <a:xfrm>
            <a:off x="7284757" y="5467986"/>
            <a:ext cx="4349523" cy="738664"/>
          </a:xfrm>
          <a:prstGeom prst="rect">
            <a:avLst/>
          </a:prstGeom>
          <a:noFill/>
        </p:spPr>
        <p:txBody>
          <a:bodyPr wrap="square">
            <a:spAutoFit/>
          </a:bodyPr>
          <a:lstStyle/>
          <a:p>
            <a:r>
              <a:rPr lang="en-US" dirty="0">
                <a:solidFill>
                  <a:schemeClr val="tx1"/>
                </a:solidFill>
              </a:rPr>
              <a:t>Lack of treatment before data collection so that the results of anxiety measurements are considered inaccurate.</a:t>
            </a:r>
            <a:endParaRPr lang="id-ID" dirty="0">
              <a:solidFill>
                <a:schemeClr val="tx1"/>
              </a:solidFill>
            </a:endParaRPr>
          </a:p>
        </p:txBody>
      </p:sp>
      <p:sp>
        <p:nvSpPr>
          <p:cNvPr id="43" name="Persegi Panjang: Sudut Lengkung 42">
            <a:extLst>
              <a:ext uri="{FF2B5EF4-FFF2-40B4-BE49-F238E27FC236}">
                <a16:creationId xmlns:a16="http://schemas.microsoft.com/office/drawing/2014/main" id="{89D5660A-84BE-A521-4E53-EB1D9C92922E}"/>
              </a:ext>
            </a:extLst>
          </p:cNvPr>
          <p:cNvSpPr/>
          <p:nvPr/>
        </p:nvSpPr>
        <p:spPr>
          <a:xfrm>
            <a:off x="12191925" y="2100688"/>
            <a:ext cx="5601330" cy="4900830"/>
          </a:xfrm>
          <a:prstGeom prst="round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4" name="Persegi Panjang: Sudut Lengkung 43">
            <a:extLst>
              <a:ext uri="{FF2B5EF4-FFF2-40B4-BE49-F238E27FC236}">
                <a16:creationId xmlns:a16="http://schemas.microsoft.com/office/drawing/2014/main" id="{4566E47F-5F84-BA27-312B-2C3551097001}"/>
              </a:ext>
            </a:extLst>
          </p:cNvPr>
          <p:cNvSpPr/>
          <p:nvPr/>
        </p:nvSpPr>
        <p:spPr>
          <a:xfrm>
            <a:off x="12859831" y="1960936"/>
            <a:ext cx="4260615" cy="679613"/>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5" name="Kotak Teks 44">
            <a:extLst>
              <a:ext uri="{FF2B5EF4-FFF2-40B4-BE49-F238E27FC236}">
                <a16:creationId xmlns:a16="http://schemas.microsoft.com/office/drawing/2014/main" id="{2989B2E0-95DD-1C66-8C89-D04427DB5025}"/>
              </a:ext>
            </a:extLst>
          </p:cNvPr>
          <p:cNvSpPr txBox="1"/>
          <p:nvPr/>
        </p:nvSpPr>
        <p:spPr>
          <a:xfrm>
            <a:off x="13204876" y="2100688"/>
            <a:ext cx="3912694" cy="400110"/>
          </a:xfrm>
          <a:prstGeom prst="rect">
            <a:avLst/>
          </a:prstGeom>
          <a:noFill/>
        </p:spPr>
        <p:txBody>
          <a:bodyPr wrap="square">
            <a:spAutoFit/>
          </a:bodyPr>
          <a:lstStyle/>
          <a:p>
            <a:pPr algn="ctr"/>
            <a:r>
              <a:rPr lang="id-ID" sz="2000" b="1" dirty="0">
                <a:solidFill>
                  <a:schemeClr val="bg1"/>
                </a:solidFill>
              </a:rPr>
              <a:t>6. ADVICE</a:t>
            </a:r>
          </a:p>
        </p:txBody>
      </p:sp>
      <p:sp>
        <p:nvSpPr>
          <p:cNvPr id="47" name="Kotak Teks 46">
            <a:extLst>
              <a:ext uri="{FF2B5EF4-FFF2-40B4-BE49-F238E27FC236}">
                <a16:creationId xmlns:a16="http://schemas.microsoft.com/office/drawing/2014/main" id="{C3E63634-AE86-DA4A-1FA1-82640BA0C26A}"/>
              </a:ext>
            </a:extLst>
          </p:cNvPr>
          <p:cNvSpPr txBox="1"/>
          <p:nvPr/>
        </p:nvSpPr>
        <p:spPr>
          <a:xfrm>
            <a:off x="13180991" y="2818466"/>
            <a:ext cx="4648779" cy="523220"/>
          </a:xfrm>
          <a:prstGeom prst="rect">
            <a:avLst/>
          </a:prstGeom>
          <a:noFill/>
        </p:spPr>
        <p:txBody>
          <a:bodyPr wrap="square">
            <a:spAutoFit/>
          </a:bodyPr>
          <a:lstStyle/>
          <a:p>
            <a:r>
              <a:rPr lang="en-US" b="1" dirty="0">
                <a:solidFill>
                  <a:schemeClr val="tx1"/>
                </a:solidFill>
              </a:rPr>
              <a:t>For teachers: Implement learning strategies that can reduce anxiety and increase motivation</a:t>
            </a:r>
            <a:endParaRPr lang="id-ID" dirty="0">
              <a:solidFill>
                <a:schemeClr val="tx1"/>
              </a:solidFill>
            </a:endParaRPr>
          </a:p>
        </p:txBody>
      </p:sp>
      <p:sp>
        <p:nvSpPr>
          <p:cNvPr id="49" name="Kotak Teks 48">
            <a:extLst>
              <a:ext uri="{FF2B5EF4-FFF2-40B4-BE49-F238E27FC236}">
                <a16:creationId xmlns:a16="http://schemas.microsoft.com/office/drawing/2014/main" id="{7C14513A-F053-CD88-7622-7EA1A3FD56BE}"/>
              </a:ext>
            </a:extLst>
          </p:cNvPr>
          <p:cNvSpPr txBox="1"/>
          <p:nvPr/>
        </p:nvSpPr>
        <p:spPr>
          <a:xfrm>
            <a:off x="13187072" y="3672241"/>
            <a:ext cx="4560092" cy="523220"/>
          </a:xfrm>
          <a:prstGeom prst="rect">
            <a:avLst/>
          </a:prstGeom>
          <a:noFill/>
        </p:spPr>
        <p:txBody>
          <a:bodyPr wrap="square">
            <a:spAutoFit/>
          </a:bodyPr>
          <a:lstStyle/>
          <a:p>
            <a:r>
              <a:rPr lang="en-US" b="1" dirty="0">
                <a:solidFill>
                  <a:schemeClr val="tx1"/>
                </a:solidFill>
              </a:rPr>
              <a:t>For schools: Provide a safe and supportive learning environment for students' activities.</a:t>
            </a:r>
            <a:endParaRPr lang="id-ID" dirty="0">
              <a:solidFill>
                <a:schemeClr val="tx1"/>
              </a:solidFill>
            </a:endParaRPr>
          </a:p>
        </p:txBody>
      </p:sp>
      <p:sp>
        <p:nvSpPr>
          <p:cNvPr id="51" name="Kotak Teks 50">
            <a:extLst>
              <a:ext uri="{FF2B5EF4-FFF2-40B4-BE49-F238E27FC236}">
                <a16:creationId xmlns:a16="http://schemas.microsoft.com/office/drawing/2014/main" id="{EC733CE2-7C90-54AA-8E0E-13C0AE013ABE}"/>
              </a:ext>
            </a:extLst>
          </p:cNvPr>
          <p:cNvSpPr txBox="1"/>
          <p:nvPr/>
        </p:nvSpPr>
        <p:spPr>
          <a:xfrm>
            <a:off x="13187072" y="4502548"/>
            <a:ext cx="4666583" cy="738664"/>
          </a:xfrm>
          <a:prstGeom prst="rect">
            <a:avLst/>
          </a:prstGeom>
          <a:noFill/>
        </p:spPr>
        <p:txBody>
          <a:bodyPr wrap="square">
            <a:spAutoFit/>
          </a:bodyPr>
          <a:lstStyle/>
          <a:p>
            <a:r>
              <a:rPr lang="en-US" b="1" dirty="0">
                <a:solidFill>
                  <a:schemeClr val="tx1"/>
                </a:solidFill>
              </a:rPr>
              <a:t>For further research: Examine other variables that can affect anxiety and motivation with a wider sample.</a:t>
            </a:r>
            <a:endParaRPr lang="id-ID" dirty="0">
              <a:solidFill>
                <a:schemeClr val="tx1"/>
              </a:solidFill>
            </a:endParaRPr>
          </a:p>
        </p:txBody>
      </p:sp>
      <p:sp>
        <p:nvSpPr>
          <p:cNvPr id="54" name="Kotak Teks 53">
            <a:extLst>
              <a:ext uri="{FF2B5EF4-FFF2-40B4-BE49-F238E27FC236}">
                <a16:creationId xmlns:a16="http://schemas.microsoft.com/office/drawing/2014/main" id="{7D9AD3F8-2DE6-2166-8151-7FBCA0CFBB50}"/>
              </a:ext>
            </a:extLst>
          </p:cNvPr>
          <p:cNvSpPr txBox="1"/>
          <p:nvPr/>
        </p:nvSpPr>
        <p:spPr>
          <a:xfrm>
            <a:off x="13158236" y="5508480"/>
            <a:ext cx="4489070" cy="738664"/>
          </a:xfrm>
          <a:prstGeom prst="rect">
            <a:avLst/>
          </a:prstGeom>
          <a:noFill/>
        </p:spPr>
        <p:txBody>
          <a:bodyPr wrap="square">
            <a:spAutoFit/>
          </a:bodyPr>
          <a:lstStyle/>
          <a:p>
            <a:r>
              <a:rPr lang="en-US" b="1" dirty="0">
                <a:solidFill>
                  <a:schemeClr val="tx1"/>
                </a:solidFill>
              </a:rPr>
              <a:t>For Students: increase confidence, brush more openly and focus on the learning process that is being undertaken.</a:t>
            </a:r>
            <a:endParaRPr lang="id-ID" dirty="0">
              <a:solidFill>
                <a:schemeClr val="tx1"/>
              </a:solidFill>
            </a:endParaRPr>
          </a:p>
        </p:txBody>
      </p:sp>
      <p:cxnSp>
        <p:nvCxnSpPr>
          <p:cNvPr id="56" name="Konektor Lurus 55">
            <a:extLst>
              <a:ext uri="{FF2B5EF4-FFF2-40B4-BE49-F238E27FC236}">
                <a16:creationId xmlns:a16="http://schemas.microsoft.com/office/drawing/2014/main" id="{27046B6A-D0D1-89E2-A5F4-8499D9AF9FD7}"/>
              </a:ext>
            </a:extLst>
          </p:cNvPr>
          <p:cNvCxnSpPr/>
          <p:nvPr/>
        </p:nvCxnSpPr>
        <p:spPr>
          <a:xfrm>
            <a:off x="1722331" y="4039751"/>
            <a:ext cx="39249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Konektor Lurus 56">
            <a:extLst>
              <a:ext uri="{FF2B5EF4-FFF2-40B4-BE49-F238E27FC236}">
                <a16:creationId xmlns:a16="http://schemas.microsoft.com/office/drawing/2014/main" id="{22409F2E-DF15-C7D6-1591-E8795F04B043}"/>
              </a:ext>
            </a:extLst>
          </p:cNvPr>
          <p:cNvCxnSpPr/>
          <p:nvPr/>
        </p:nvCxnSpPr>
        <p:spPr>
          <a:xfrm>
            <a:off x="1807636" y="5347713"/>
            <a:ext cx="39249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Konektor Lurus 61">
            <a:extLst>
              <a:ext uri="{FF2B5EF4-FFF2-40B4-BE49-F238E27FC236}">
                <a16:creationId xmlns:a16="http://schemas.microsoft.com/office/drawing/2014/main" id="{F4656796-C035-32B2-DC7F-3DF6D555F758}"/>
              </a:ext>
            </a:extLst>
          </p:cNvPr>
          <p:cNvCxnSpPr>
            <a:cxnSpLocks/>
          </p:cNvCxnSpPr>
          <p:nvPr/>
        </p:nvCxnSpPr>
        <p:spPr>
          <a:xfrm>
            <a:off x="7033166" y="3504312"/>
            <a:ext cx="448906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Konektor Lurus 64">
            <a:extLst>
              <a:ext uri="{FF2B5EF4-FFF2-40B4-BE49-F238E27FC236}">
                <a16:creationId xmlns:a16="http://schemas.microsoft.com/office/drawing/2014/main" id="{374DBFDA-C295-A0C6-9D2F-B9EE98DC98EC}"/>
              </a:ext>
            </a:extLst>
          </p:cNvPr>
          <p:cNvCxnSpPr>
            <a:cxnSpLocks/>
          </p:cNvCxnSpPr>
          <p:nvPr/>
        </p:nvCxnSpPr>
        <p:spPr>
          <a:xfrm>
            <a:off x="12219750" y="1492285"/>
            <a:ext cx="448906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Konektor Lurus 66">
            <a:extLst>
              <a:ext uri="{FF2B5EF4-FFF2-40B4-BE49-F238E27FC236}">
                <a16:creationId xmlns:a16="http://schemas.microsoft.com/office/drawing/2014/main" id="{8E3AA3F7-8F7C-DDDD-57AB-A1201AECB23C}"/>
              </a:ext>
            </a:extLst>
          </p:cNvPr>
          <p:cNvCxnSpPr>
            <a:cxnSpLocks/>
          </p:cNvCxnSpPr>
          <p:nvPr/>
        </p:nvCxnSpPr>
        <p:spPr>
          <a:xfrm>
            <a:off x="7033167" y="4444027"/>
            <a:ext cx="448906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Konektor Lurus 68">
            <a:extLst>
              <a:ext uri="{FF2B5EF4-FFF2-40B4-BE49-F238E27FC236}">
                <a16:creationId xmlns:a16="http://schemas.microsoft.com/office/drawing/2014/main" id="{D9628DD0-A147-CE8B-BD14-93C108FE174B}"/>
              </a:ext>
            </a:extLst>
          </p:cNvPr>
          <p:cNvCxnSpPr>
            <a:cxnSpLocks/>
          </p:cNvCxnSpPr>
          <p:nvPr/>
        </p:nvCxnSpPr>
        <p:spPr>
          <a:xfrm>
            <a:off x="7118382" y="5356515"/>
            <a:ext cx="448906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Konektor Lurus 69">
            <a:extLst>
              <a:ext uri="{FF2B5EF4-FFF2-40B4-BE49-F238E27FC236}">
                <a16:creationId xmlns:a16="http://schemas.microsoft.com/office/drawing/2014/main" id="{1191E8BD-CD00-9446-DA94-E9F90EDEAE80}"/>
              </a:ext>
            </a:extLst>
          </p:cNvPr>
          <p:cNvCxnSpPr>
            <a:cxnSpLocks/>
          </p:cNvCxnSpPr>
          <p:nvPr/>
        </p:nvCxnSpPr>
        <p:spPr>
          <a:xfrm>
            <a:off x="13187072" y="3527904"/>
            <a:ext cx="448906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Konektor Lurus 72">
            <a:extLst>
              <a:ext uri="{FF2B5EF4-FFF2-40B4-BE49-F238E27FC236}">
                <a16:creationId xmlns:a16="http://schemas.microsoft.com/office/drawing/2014/main" id="{AC4DFEEA-EBC8-FD6B-F3C6-DD6CFDDBC350}"/>
              </a:ext>
            </a:extLst>
          </p:cNvPr>
          <p:cNvCxnSpPr>
            <a:cxnSpLocks/>
          </p:cNvCxnSpPr>
          <p:nvPr/>
        </p:nvCxnSpPr>
        <p:spPr>
          <a:xfrm>
            <a:off x="13204876" y="4355556"/>
            <a:ext cx="448906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Konektor Lurus 77">
            <a:extLst>
              <a:ext uri="{FF2B5EF4-FFF2-40B4-BE49-F238E27FC236}">
                <a16:creationId xmlns:a16="http://schemas.microsoft.com/office/drawing/2014/main" id="{07C7CE09-A873-B692-57B4-CE4774AA19C1}"/>
              </a:ext>
            </a:extLst>
          </p:cNvPr>
          <p:cNvCxnSpPr>
            <a:cxnSpLocks/>
          </p:cNvCxnSpPr>
          <p:nvPr/>
        </p:nvCxnSpPr>
        <p:spPr>
          <a:xfrm>
            <a:off x="13107757" y="5379540"/>
            <a:ext cx="4489069" cy="0"/>
          </a:xfrm>
          <a:prstGeom prst="line">
            <a:avLst/>
          </a:prstGeom>
        </p:spPr>
        <p:style>
          <a:lnRef idx="1">
            <a:schemeClr val="accent1"/>
          </a:lnRef>
          <a:fillRef idx="0">
            <a:schemeClr val="accent1"/>
          </a:fillRef>
          <a:effectRef idx="0">
            <a:schemeClr val="accent1"/>
          </a:effectRef>
          <a:fontRef idx="minor">
            <a:schemeClr val="tx1"/>
          </a:fontRef>
        </p:style>
      </p:cxnSp>
      <p:sp>
        <p:nvSpPr>
          <p:cNvPr id="80" name="Oval 79">
            <a:extLst>
              <a:ext uri="{FF2B5EF4-FFF2-40B4-BE49-F238E27FC236}">
                <a16:creationId xmlns:a16="http://schemas.microsoft.com/office/drawing/2014/main" id="{1E286E38-1863-04FE-6D4D-8B3271F005ED}"/>
              </a:ext>
            </a:extLst>
          </p:cNvPr>
          <p:cNvSpPr/>
          <p:nvPr/>
        </p:nvSpPr>
        <p:spPr>
          <a:xfrm>
            <a:off x="696548" y="3033508"/>
            <a:ext cx="914400" cy="9144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1" name="Oval 80">
            <a:extLst>
              <a:ext uri="{FF2B5EF4-FFF2-40B4-BE49-F238E27FC236}">
                <a16:creationId xmlns:a16="http://schemas.microsoft.com/office/drawing/2014/main" id="{FC60AEDA-B9B1-2B66-DE07-AD2D8772DC58}"/>
              </a:ext>
            </a:extLst>
          </p:cNvPr>
          <p:cNvSpPr/>
          <p:nvPr/>
        </p:nvSpPr>
        <p:spPr>
          <a:xfrm>
            <a:off x="696548" y="4235853"/>
            <a:ext cx="914400" cy="9144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2" name="Oval 81">
            <a:extLst>
              <a:ext uri="{FF2B5EF4-FFF2-40B4-BE49-F238E27FC236}">
                <a16:creationId xmlns:a16="http://schemas.microsoft.com/office/drawing/2014/main" id="{071357E0-DB32-0E6B-669E-8934B675CE7D}"/>
              </a:ext>
            </a:extLst>
          </p:cNvPr>
          <p:cNvSpPr/>
          <p:nvPr/>
        </p:nvSpPr>
        <p:spPr>
          <a:xfrm>
            <a:off x="723231" y="5305355"/>
            <a:ext cx="914400" cy="9144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dirty="0"/>
          </a:p>
        </p:txBody>
      </p:sp>
      <p:pic>
        <p:nvPicPr>
          <p:cNvPr id="85" name="Grafik 84" descr="Topi wisuda kerangka">
            <a:extLst>
              <a:ext uri="{FF2B5EF4-FFF2-40B4-BE49-F238E27FC236}">
                <a16:creationId xmlns:a16="http://schemas.microsoft.com/office/drawing/2014/main" id="{C7172E04-8683-C36C-7175-0803052FADB9}"/>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10518" y="3010865"/>
            <a:ext cx="914400" cy="914400"/>
          </a:xfrm>
          <a:prstGeom prst="rect">
            <a:avLst/>
          </a:prstGeom>
        </p:spPr>
      </p:pic>
      <p:pic>
        <p:nvPicPr>
          <p:cNvPr id="87" name="Grafik 86" descr="Buku terbuka kerangka">
            <a:extLst>
              <a:ext uri="{FF2B5EF4-FFF2-40B4-BE49-F238E27FC236}">
                <a16:creationId xmlns:a16="http://schemas.microsoft.com/office/drawing/2014/main" id="{D8968E36-2684-D00B-1EBB-B14ACCB5B337}"/>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36343" y="5327998"/>
            <a:ext cx="914400" cy="914400"/>
          </a:xfrm>
          <a:prstGeom prst="rect">
            <a:avLst/>
          </a:prstGeom>
        </p:spPr>
      </p:pic>
      <p:pic>
        <p:nvPicPr>
          <p:cNvPr id="89" name="Grafik 88" descr="Profesor pria kerangka">
            <a:extLst>
              <a:ext uri="{FF2B5EF4-FFF2-40B4-BE49-F238E27FC236}">
                <a16:creationId xmlns:a16="http://schemas.microsoft.com/office/drawing/2014/main" id="{F08FC289-EC22-1CD8-0E95-A1B4025751CF}"/>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723231" y="4213210"/>
            <a:ext cx="914400" cy="914400"/>
          </a:xfrm>
          <a:prstGeom prst="rect">
            <a:avLst/>
          </a:prstGeom>
        </p:spPr>
      </p:pic>
      <p:pic>
        <p:nvPicPr>
          <p:cNvPr id="91" name="Grafik 90" descr="Lencana 1 dengan isian solid">
            <a:extLst>
              <a:ext uri="{FF2B5EF4-FFF2-40B4-BE49-F238E27FC236}">
                <a16:creationId xmlns:a16="http://schemas.microsoft.com/office/drawing/2014/main" id="{40F49F1A-6BCD-9EFE-93F4-05A9A0BB9AED}"/>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446166" y="2620581"/>
            <a:ext cx="914400" cy="914400"/>
          </a:xfrm>
          <a:prstGeom prst="rect">
            <a:avLst/>
          </a:prstGeom>
        </p:spPr>
      </p:pic>
      <p:pic>
        <p:nvPicPr>
          <p:cNvPr id="93" name="Grafik 92" descr="Lencana dengan isian solid">
            <a:extLst>
              <a:ext uri="{FF2B5EF4-FFF2-40B4-BE49-F238E27FC236}">
                <a16:creationId xmlns:a16="http://schemas.microsoft.com/office/drawing/2014/main" id="{EED9A29E-D95D-B5CA-1FBC-F7303E68F287}"/>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6424015" y="3550211"/>
            <a:ext cx="914400" cy="914400"/>
          </a:xfrm>
          <a:prstGeom prst="rect">
            <a:avLst/>
          </a:prstGeom>
        </p:spPr>
      </p:pic>
      <p:pic>
        <p:nvPicPr>
          <p:cNvPr id="95" name="Grafik 94" descr="Lencana 3 dengan isian solid">
            <a:extLst>
              <a:ext uri="{FF2B5EF4-FFF2-40B4-BE49-F238E27FC236}">
                <a16:creationId xmlns:a16="http://schemas.microsoft.com/office/drawing/2014/main" id="{4692339C-CC44-A501-4507-7E44EA37E77B}"/>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6397187" y="4479841"/>
            <a:ext cx="914400" cy="914400"/>
          </a:xfrm>
          <a:prstGeom prst="rect">
            <a:avLst/>
          </a:prstGeom>
        </p:spPr>
      </p:pic>
      <p:pic>
        <p:nvPicPr>
          <p:cNvPr id="97" name="Grafik 96" descr="Lencana 4 dengan isian solid">
            <a:extLst>
              <a:ext uri="{FF2B5EF4-FFF2-40B4-BE49-F238E27FC236}">
                <a16:creationId xmlns:a16="http://schemas.microsoft.com/office/drawing/2014/main" id="{5E3208D4-9E3D-989A-01C7-15831D5B2278}"/>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6446166" y="5431381"/>
            <a:ext cx="914400" cy="914400"/>
          </a:xfrm>
          <a:prstGeom prst="rect">
            <a:avLst/>
          </a:prstGeom>
        </p:spPr>
      </p:pic>
      <p:pic>
        <p:nvPicPr>
          <p:cNvPr id="99" name="Grafik 98" descr="Kirim dengan isian solid">
            <a:extLst>
              <a:ext uri="{FF2B5EF4-FFF2-40B4-BE49-F238E27FC236}">
                <a16:creationId xmlns:a16="http://schemas.microsoft.com/office/drawing/2014/main" id="{79091673-C75E-7FF7-B21E-5C0160D27F07}"/>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12387705" y="2840128"/>
            <a:ext cx="756771" cy="756771"/>
          </a:xfrm>
          <a:prstGeom prst="rect">
            <a:avLst/>
          </a:prstGeom>
        </p:spPr>
      </p:pic>
      <p:pic>
        <p:nvPicPr>
          <p:cNvPr id="102" name="Grafik 101" descr="Kirim dengan isian solid">
            <a:extLst>
              <a:ext uri="{FF2B5EF4-FFF2-40B4-BE49-F238E27FC236}">
                <a16:creationId xmlns:a16="http://schemas.microsoft.com/office/drawing/2014/main" id="{2041C456-CF23-6826-6241-C75A6C4F6AB0}"/>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12423139" y="3653009"/>
            <a:ext cx="756771" cy="756771"/>
          </a:xfrm>
          <a:prstGeom prst="rect">
            <a:avLst/>
          </a:prstGeom>
        </p:spPr>
      </p:pic>
      <p:pic>
        <p:nvPicPr>
          <p:cNvPr id="103" name="Grafik 102" descr="Kirim dengan isian solid">
            <a:extLst>
              <a:ext uri="{FF2B5EF4-FFF2-40B4-BE49-F238E27FC236}">
                <a16:creationId xmlns:a16="http://schemas.microsoft.com/office/drawing/2014/main" id="{79B5760F-6E7A-29D2-9EFB-B94EC2DFA767}"/>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12458573" y="4465890"/>
            <a:ext cx="756771" cy="756771"/>
          </a:xfrm>
          <a:prstGeom prst="rect">
            <a:avLst/>
          </a:prstGeom>
        </p:spPr>
      </p:pic>
      <p:pic>
        <p:nvPicPr>
          <p:cNvPr id="104" name="Grafik 103" descr="Kirim dengan isian solid">
            <a:extLst>
              <a:ext uri="{FF2B5EF4-FFF2-40B4-BE49-F238E27FC236}">
                <a16:creationId xmlns:a16="http://schemas.microsoft.com/office/drawing/2014/main" id="{DA174808-4930-2387-C37B-9A5B4A91B44C}"/>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12423138" y="5510195"/>
            <a:ext cx="756771" cy="756771"/>
          </a:xfrm>
          <a:prstGeom prst="rect">
            <a:avLst/>
          </a:prstGeom>
        </p:spPr>
      </p:pic>
    </p:spTree>
    <p:extLst>
      <p:ext uri="{BB962C8B-B14F-4D97-AF65-F5344CB8AC3E}">
        <p14:creationId xmlns:p14="http://schemas.microsoft.com/office/powerpoint/2010/main" val="36307698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a:extLst>
            <a:ext uri="{FF2B5EF4-FFF2-40B4-BE49-F238E27FC236}">
              <a16:creationId xmlns:a16="http://schemas.microsoft.com/office/drawing/2014/main" id="{BF8FC234-41C5-C558-4C0F-7409B76D85D6}"/>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77AA688C-7C6C-A218-909D-3632E1E517CC}"/>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txBody>
          <a:bodyPr/>
          <a:lstStyle/>
          <a:p>
            <a:endParaRPr lang="id-ID"/>
          </a:p>
        </p:txBody>
      </p:sp>
      <p:grpSp>
        <p:nvGrpSpPr>
          <p:cNvPr id="111" name="Google Shape;111;p2">
            <a:extLst>
              <a:ext uri="{FF2B5EF4-FFF2-40B4-BE49-F238E27FC236}">
                <a16:creationId xmlns:a16="http://schemas.microsoft.com/office/drawing/2014/main" id="{E918DFF7-0DE0-4DE7-2C39-8B0F12CAD59A}"/>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B03222A4-9E87-2933-9F71-28A6D9198C47}"/>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txBody>
            <a:bodyPr/>
            <a:lstStyle/>
            <a:p>
              <a:endParaRPr lang="id-ID"/>
            </a:p>
          </p:txBody>
        </p:sp>
        <p:sp>
          <p:nvSpPr>
            <p:cNvPr id="113" name="Google Shape;113;p2">
              <a:extLst>
                <a:ext uri="{FF2B5EF4-FFF2-40B4-BE49-F238E27FC236}">
                  <a16:creationId xmlns:a16="http://schemas.microsoft.com/office/drawing/2014/main" id="{446CB999-846B-8C06-CF20-59C42A12A836}"/>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B92CDA3B-DBC7-FF05-7781-1B9B8411FB0E}"/>
              </a:ext>
            </a:extLst>
          </p:cNvPr>
          <p:cNvSpPr txBox="1"/>
          <p:nvPr/>
        </p:nvSpPr>
        <p:spPr>
          <a:xfrm>
            <a:off x="3415150" y="1379290"/>
            <a:ext cx="11541611" cy="1489510"/>
          </a:xfrm>
          <a:prstGeom prst="rect">
            <a:avLst/>
          </a:prstGeom>
          <a:noFill/>
          <a:ln>
            <a:noFill/>
          </a:ln>
        </p:spPr>
        <p:txBody>
          <a:bodyPr spcFirstLastPara="1" wrap="square" lIns="0" tIns="0" rIns="0" bIns="0" anchor="t" anchorCtr="0">
            <a:spAutoFit/>
          </a:bodyPr>
          <a:lstStyle/>
          <a:p>
            <a:pPr lvl="0" algn="ctr">
              <a:lnSpc>
                <a:spcPct val="110001"/>
              </a:lnSpc>
            </a:pPr>
            <a:r>
              <a:rPr lang="id-ID" sz="8799" b="1" dirty="0">
                <a:solidFill>
                  <a:srgbClr val="0B2957"/>
                </a:solidFill>
                <a:latin typeface="Fira Sans"/>
                <a:ea typeface="Fira Sans"/>
                <a:cs typeface="Fira Sans"/>
                <a:sym typeface="Fira Sans"/>
              </a:rPr>
              <a:t>CONCLUSION </a:t>
            </a:r>
            <a:endParaRPr dirty="0"/>
          </a:p>
        </p:txBody>
      </p:sp>
      <p:grpSp>
        <p:nvGrpSpPr>
          <p:cNvPr id="115" name="Google Shape;115;p2">
            <a:extLst>
              <a:ext uri="{FF2B5EF4-FFF2-40B4-BE49-F238E27FC236}">
                <a16:creationId xmlns:a16="http://schemas.microsoft.com/office/drawing/2014/main" id="{6D4544E0-056E-DE64-C6D0-B6F2F68F85C7}"/>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F0EC0397-408D-28A2-DF53-67FA151700C9}"/>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txBody>
            <a:bodyPr/>
            <a:lstStyle/>
            <a:p>
              <a:endParaRPr lang="id-ID"/>
            </a:p>
          </p:txBody>
        </p:sp>
        <p:sp>
          <p:nvSpPr>
            <p:cNvPr id="117" name="Google Shape;117;p2">
              <a:extLst>
                <a:ext uri="{FF2B5EF4-FFF2-40B4-BE49-F238E27FC236}">
                  <a16:creationId xmlns:a16="http://schemas.microsoft.com/office/drawing/2014/main" id="{63927AC5-9B49-3A37-B708-5CF151483427}"/>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5D432F4D-C137-2CF0-95B1-8FD02994253F}"/>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txBody>
          <a:bodyPr/>
          <a:lstStyle/>
          <a:p>
            <a:endParaRPr lang="id-ID"/>
          </a:p>
        </p:txBody>
      </p:sp>
      <p:grpSp>
        <p:nvGrpSpPr>
          <p:cNvPr id="121" name="Google Shape;121;p2">
            <a:extLst>
              <a:ext uri="{FF2B5EF4-FFF2-40B4-BE49-F238E27FC236}">
                <a16:creationId xmlns:a16="http://schemas.microsoft.com/office/drawing/2014/main" id="{808698D4-C5C8-7E5C-C732-7EA49F5F7FF2}"/>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C634410C-8ACA-AF45-91EF-DD2E946703FE}"/>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txBody>
            <a:bodyPr/>
            <a:lstStyle/>
            <a:p>
              <a:endParaRPr lang="id-ID"/>
            </a:p>
          </p:txBody>
        </p:sp>
        <p:sp>
          <p:nvSpPr>
            <p:cNvPr id="123" name="Google Shape;123;p2">
              <a:extLst>
                <a:ext uri="{FF2B5EF4-FFF2-40B4-BE49-F238E27FC236}">
                  <a16:creationId xmlns:a16="http://schemas.microsoft.com/office/drawing/2014/main" id="{AF95BFEB-3739-B0C9-D52B-8D5EFCFD027D}"/>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39B42FFE-87A1-F8C7-7167-36859D220937}"/>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152F3CBD-26F2-2E9A-5232-846686C0FBEA}"/>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F15EFB87-C111-EA14-A3AD-7AED339D40C4}"/>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CD436FE4-78B7-87AA-2A0B-5310D8C3DA55}"/>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321A7259-34BB-7669-1D16-D3E5B3302EC4}"/>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txBody>
            <a:bodyPr/>
            <a:lstStyle/>
            <a:p>
              <a:endParaRPr lang="id-ID"/>
            </a:p>
          </p:txBody>
        </p:sp>
        <p:sp>
          <p:nvSpPr>
            <p:cNvPr id="129" name="Google Shape;129;p2">
              <a:extLst>
                <a:ext uri="{FF2B5EF4-FFF2-40B4-BE49-F238E27FC236}">
                  <a16:creationId xmlns:a16="http://schemas.microsoft.com/office/drawing/2014/main" id="{489F24C5-E9D2-EA35-E547-96D8F8476C79}"/>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txBody>
            <a:bodyPr/>
            <a:lstStyle/>
            <a:p>
              <a:endParaRPr lang="id-ID"/>
            </a:p>
          </p:txBody>
        </p:sp>
        <p:sp>
          <p:nvSpPr>
            <p:cNvPr id="130" name="Google Shape;130;p2">
              <a:extLst>
                <a:ext uri="{FF2B5EF4-FFF2-40B4-BE49-F238E27FC236}">
                  <a16:creationId xmlns:a16="http://schemas.microsoft.com/office/drawing/2014/main" id="{8F485290-40F9-0FF0-BAD6-CAEE04B95C84}"/>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txBody>
            <a:bodyPr/>
            <a:lstStyle/>
            <a:p>
              <a:endParaRPr lang="id-ID"/>
            </a:p>
          </p:txBody>
        </p:sp>
        <p:sp>
          <p:nvSpPr>
            <p:cNvPr id="131" name="Google Shape;131;p2">
              <a:extLst>
                <a:ext uri="{FF2B5EF4-FFF2-40B4-BE49-F238E27FC236}">
                  <a16:creationId xmlns:a16="http://schemas.microsoft.com/office/drawing/2014/main" id="{666D0435-89E4-FC3F-BD9B-CBB23D683CBD}"/>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txBody>
            <a:bodyPr/>
            <a:lstStyle/>
            <a:p>
              <a:endParaRPr lang="id-ID"/>
            </a:p>
          </p:txBody>
        </p:sp>
      </p:grpSp>
      <p:sp>
        <p:nvSpPr>
          <p:cNvPr id="132" name="Google Shape;132;p2">
            <a:extLst>
              <a:ext uri="{FF2B5EF4-FFF2-40B4-BE49-F238E27FC236}">
                <a16:creationId xmlns:a16="http://schemas.microsoft.com/office/drawing/2014/main" id="{7DDABB09-4997-71BE-D125-81AA97F17DC2}"/>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txBody>
          <a:bodyPr/>
          <a:lstStyle/>
          <a:p>
            <a:endParaRPr lang="id-ID"/>
          </a:p>
        </p:txBody>
      </p:sp>
      <p:sp>
        <p:nvSpPr>
          <p:cNvPr id="133" name="Google Shape;133;p2">
            <a:extLst>
              <a:ext uri="{FF2B5EF4-FFF2-40B4-BE49-F238E27FC236}">
                <a16:creationId xmlns:a16="http://schemas.microsoft.com/office/drawing/2014/main" id="{7CA1E7ED-824E-5D4F-B515-E4BDFA6C152F}"/>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txBody>
          <a:bodyPr/>
          <a:lstStyle/>
          <a:p>
            <a:endParaRPr lang="id-ID"/>
          </a:p>
        </p:txBody>
      </p:sp>
      <p:grpSp>
        <p:nvGrpSpPr>
          <p:cNvPr id="134" name="Google Shape;134;p2">
            <a:extLst>
              <a:ext uri="{FF2B5EF4-FFF2-40B4-BE49-F238E27FC236}">
                <a16:creationId xmlns:a16="http://schemas.microsoft.com/office/drawing/2014/main" id="{E4543E42-CDF0-2DFC-F9FF-1A89A4B17B02}"/>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2B0D4983-77C0-7A99-4DD6-1F89C0B56742}"/>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txBody>
            <a:bodyPr/>
            <a:lstStyle/>
            <a:p>
              <a:endParaRPr lang="id-ID"/>
            </a:p>
          </p:txBody>
        </p:sp>
        <p:sp>
          <p:nvSpPr>
            <p:cNvPr id="136" name="Google Shape;136;p2">
              <a:extLst>
                <a:ext uri="{FF2B5EF4-FFF2-40B4-BE49-F238E27FC236}">
                  <a16:creationId xmlns:a16="http://schemas.microsoft.com/office/drawing/2014/main" id="{4D853AAA-EF28-85AF-D6BD-9C572F1C04A3}"/>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59E23024-EA91-68C7-37B0-81C8D54C9DE9}"/>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E6A8B055-87AF-1E93-D1BD-C063B8B39179}"/>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23F90E09-B77C-EA3C-AFD5-54C52DBF5073}"/>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B5DA5E08-0F4C-FFFC-1EC1-10F93B49D0E8}"/>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 name="Kotak Teks 2">
            <a:extLst>
              <a:ext uri="{FF2B5EF4-FFF2-40B4-BE49-F238E27FC236}">
                <a16:creationId xmlns:a16="http://schemas.microsoft.com/office/drawing/2014/main" id="{B0A54511-68FD-486C-A97D-8B94702B07D7}"/>
              </a:ext>
            </a:extLst>
          </p:cNvPr>
          <p:cNvSpPr txBox="1"/>
          <p:nvPr/>
        </p:nvSpPr>
        <p:spPr>
          <a:xfrm>
            <a:off x="3193391" y="3387074"/>
            <a:ext cx="12319186" cy="3728649"/>
          </a:xfrm>
          <a:prstGeom prst="rect">
            <a:avLst/>
          </a:prstGeom>
          <a:noFill/>
        </p:spPr>
        <p:txBody>
          <a:bodyPr wrap="square">
            <a:spAutoFit/>
          </a:bodyPr>
          <a:lstStyle/>
          <a:p>
            <a:pPr algn="ctr">
              <a:lnSpc>
                <a:spcPct val="150000"/>
              </a:lnSpc>
            </a:pPr>
            <a:r>
              <a:rPr lang="en-US" sz="2000" dirty="0"/>
              <a:t>Based on the results of the study at SMPN 35 Bandung, it can be concluded that the level of anxiety of students is generally low even though it varies (average score of 37.30; the majority of the category is low), PJOK's motivation to learn is relatively good (more than half of the respondents have high motivation), and no significant relationship was found between anxiety and motivation even though anxiety contributed a small amount of 1.4%; These findings are influenced by the technical limitations of the research such as the absence of stimulus to raise anxiety and the potential bias of answers to the questionnaire, so it is recommended that further research add supporting variables and use stricter measurement procedures to test the relationships between variables more validly.</a:t>
            </a:r>
            <a:endParaRPr lang="id-ID" sz="2000" dirty="0"/>
          </a:p>
        </p:txBody>
      </p:sp>
    </p:spTree>
    <p:extLst>
      <p:ext uri="{BB962C8B-B14F-4D97-AF65-F5344CB8AC3E}">
        <p14:creationId xmlns:p14="http://schemas.microsoft.com/office/powerpoint/2010/main" val="13041259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779</TotalTime>
  <Words>1732</Words>
  <Application>Microsoft Office PowerPoint</Application>
  <PresentationFormat>Kustom</PresentationFormat>
  <Paragraphs>197</Paragraphs>
  <Slides>7</Slides>
  <Notes>7</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7</vt:i4>
      </vt:variant>
    </vt:vector>
  </HeadingPairs>
  <TitlesOfParts>
    <vt:vector size="13" baseType="lpstr">
      <vt:lpstr>Calibri</vt:lpstr>
      <vt:lpstr>Wingdings</vt:lpstr>
      <vt:lpstr>Livvic</vt:lpstr>
      <vt:lpstr>Fira Sans</vt:lpstr>
      <vt:lpstr>Arial</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NURMAN SOLEHUDIN</dc:creator>
  <cp:lastModifiedBy>NURMAN SOLEHUDIN</cp:lastModifiedBy>
  <cp:revision>8</cp:revision>
  <dcterms:created xsi:type="dcterms:W3CDTF">2006-08-16T00:00:00Z</dcterms:created>
  <dcterms:modified xsi:type="dcterms:W3CDTF">2026-07-16T05:44:36Z</dcterms:modified>
</cp:coreProperties>
</file>